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7" r:id="rId2"/>
    <p:sldId id="258" r:id="rId3"/>
    <p:sldId id="260" r:id="rId4"/>
    <p:sldId id="263" r:id="rId5"/>
    <p:sldId id="259" r:id="rId6"/>
    <p:sldId id="264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115" d="100"/>
          <a:sy n="115" d="100"/>
        </p:scale>
        <p:origin x="149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97A7ED-EF62-4842-B232-5D92192596D4}" type="datetimeFigureOut">
              <a:rPr lang="ru-RU" smtClean="0"/>
              <a:t>10.11.2020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EE63EC-85E2-4252-BA0D-5CFAFCCDB2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19907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YandexDisk\Скриншоты\2014-07-10 19-21-06 Скриншот экрана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143900" y="995942"/>
            <a:ext cx="357190" cy="336517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619672" y="279212"/>
            <a:ext cx="58380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Народы нашей страны дружбой 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сильны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721842" y="1513810"/>
            <a:ext cx="432048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75- 5*7                          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4* (77-69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21:7*5                                      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2*9+30</a:t>
            </a:r>
          </a:p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(16+8):6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5128855"/>
              </p:ext>
            </p:extLst>
          </p:nvPr>
        </p:nvGraphicFramePr>
        <p:xfrm>
          <a:off x="1380160" y="5085184"/>
          <a:ext cx="6504209" cy="1027740"/>
        </p:xfrm>
        <a:graphic>
          <a:graphicData uri="http://schemas.openxmlformats.org/drawingml/2006/table">
            <a:tbl>
              <a:tblPr firstRow="1" firstCol="1" bandRow="1">
                <a:tableStyleId>{D7AC3CCA-C797-4891-BE02-D94E43425B78}</a:tableStyleId>
              </a:tblPr>
              <a:tblGrid>
                <a:gridCol w="13007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007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007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0070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0138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3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3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ru-RU" sz="3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  <a:endParaRPr lang="ru-RU" sz="3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</a:t>
                      </a:r>
                      <a:endParaRPr lang="ru-RU" sz="3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00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6516216" y="1304093"/>
            <a:ext cx="5629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516216" y="1808828"/>
            <a:ext cx="5629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509804" y="2308483"/>
            <a:ext cx="569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485760" y="2791083"/>
            <a:ext cx="5934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509804" y="3294003"/>
            <a:ext cx="5325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3.92973E-7 L -0.2434 0.6093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170" y="304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5.91771E-7 L -0.09375 0.5358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88" y="267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4.94221E-6 L -0.53438 0.4523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719" y="226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28849E-6 L 0.04965 0.38211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83" y="190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4.43366E-6 L -0.39062 0.3194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31" y="159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214422"/>
            <a:ext cx="8286808" cy="630402"/>
          </a:xfrm>
        </p:spPr>
        <p:txBody>
          <a:bodyPr>
            <a:normAutofit fontScale="90000"/>
          </a:bodyPr>
          <a:lstStyle/>
          <a:p>
            <a:r>
              <a:rPr lang="ru-RU" sz="6000" dirty="0" smtClean="0">
                <a:ln>
                  <a:solidFill>
                    <a:srgbClr val="00B0F0"/>
                  </a:solidFill>
                </a:ln>
                <a:solidFill>
                  <a:schemeClr val="accent5">
                    <a:lumMod val="75000"/>
                  </a:schemeClr>
                </a:solidFill>
              </a:rPr>
              <a:t>Андийцы </a:t>
            </a:r>
            <a:endParaRPr lang="ru-RU" sz="6000" dirty="0">
              <a:ln>
                <a:solidFill>
                  <a:srgbClr val="00B0F0"/>
                </a:solidFill>
              </a:ln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14414" y="214290"/>
            <a:ext cx="67866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D:\материалы к урокам\Я УЧУСЬ\ШАБЛОН ДЛЯ ПРЕЗЕНТАЦИИ\готовые шаблоны\Шаблон Школьная страна\Девочка для триггер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768" y="5143512"/>
            <a:ext cx="1928826" cy="1571612"/>
          </a:xfrm>
          <a:prstGeom prst="rect">
            <a:avLst/>
          </a:prstGeom>
          <a:noFill/>
        </p:spPr>
      </p:pic>
      <p:pic>
        <p:nvPicPr>
          <p:cNvPr id="7" name="Picture 2" descr="D:\материалы к урокам\Я УЧУСЬ\ШАБЛОН ДЛЯ ПРЕЗЕНТАЦИИ\готовые шаблоны\Шаблон Школьная страна\мальчик для триггера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5562" y="5143512"/>
            <a:ext cx="1714512" cy="1714512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619672" y="279212"/>
            <a:ext cx="58380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Народы нашей страны дружбой 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сильны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2050" name="Picture 2" descr="dzhigi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2767" y="2061142"/>
            <a:ext cx="5367465" cy="3663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D:\материалы к урокам\Я УЧУСЬ\ШАБЛОН ДЛЯ ПРЕЗЕНТАЦИИ\готовые шаблоны\Шаблон Школьная страна\Девочка для триггер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768" y="5143512"/>
            <a:ext cx="1928826" cy="157161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500306"/>
            <a:ext cx="8229600" cy="368618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8" name="Picture 2" descr="D:\материалы к урокам\Я УЧУСЬ\ШАБЛОН ДЛЯ ПРЕЗЕНТАЦИИ\готовые шаблоны\Шаблон Школьная страна\мальчик для триггера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5562" y="5143512"/>
            <a:ext cx="1714512" cy="1714512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619672" y="279212"/>
            <a:ext cx="58380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Народы нашей страны дружбой 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сильны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3074" name="Picture 2" descr="38090_original_thumb_fed_phot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568" y="1505594"/>
            <a:ext cx="5648474" cy="4423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физминутка.mp3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557588"/>
            <a:ext cx="609600" cy="609600"/>
          </a:xfrm>
        </p:spPr>
      </p:pic>
      <p:pic>
        <p:nvPicPr>
          <p:cNvPr id="1026" name="Picture 2" descr="C:\Users\Елена\Desktop\hqdefault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29" b="7908"/>
          <a:stretch/>
        </p:blipFill>
        <p:spPr bwMode="auto">
          <a:xfrm>
            <a:off x="251520" y="1052736"/>
            <a:ext cx="8441870" cy="5252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физминутка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668344" y="385064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819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40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8040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D:\материалы к урокам\Я УЧУСЬ\ШАБЛОН ДЛЯ ПРЕЗЕНТАЦИИ\готовые шаблоны\Шаблон Школьная страна\Девочка для триггер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768" y="5143512"/>
            <a:ext cx="1928826" cy="157161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214414" y="214290"/>
            <a:ext cx="67866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2" descr="D:\материалы к урокам\Я УЧУСЬ\ШАБЛОН ДЛЯ ПРЕЗЕНТАЦИИ\готовые шаблоны\Шаблон Школьная страна\мальчик для триггера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5562" y="5143512"/>
            <a:ext cx="1714512" cy="171451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619672" y="279212"/>
            <a:ext cx="58380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Народы нашей страны дружбой 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сильны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098" name="Picture 2" descr="Презентация к классному часу &quot;П. М. Эрдниев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356837"/>
            <a:ext cx="6067443" cy="4554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979712" y="260648"/>
            <a:ext cx="43782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Народы нашей страны дружбой сильны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987824" y="820465"/>
            <a:ext cx="24970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Выбери свой уровень: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132335" y="1026339"/>
            <a:ext cx="207300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1 уровень:</a:t>
            </a:r>
            <a:endParaRPr lang="ru-RU" sz="32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39552" y="1556792"/>
            <a:ext cx="494065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 журнале «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Баир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» было напечатано 4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загадки,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 головоломок в 3 раза больше. Сколько </a:t>
            </a:r>
          </a:p>
          <a:p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головоломок напечатано в журнале «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Баир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»? </a:t>
            </a:r>
            <a:endParaRPr lang="ru-RU" dirty="0"/>
          </a:p>
        </p:txBody>
      </p:sp>
      <p:pic>
        <p:nvPicPr>
          <p:cNvPr id="9" name="Рисунок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08" t="50414" r="29721" b="38292"/>
          <a:stretch>
            <a:fillRect/>
          </a:stretch>
        </p:blipFill>
        <p:spPr bwMode="auto">
          <a:xfrm>
            <a:off x="387834" y="3051938"/>
            <a:ext cx="5489000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3132334" y="2306668"/>
            <a:ext cx="20730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2 </a:t>
            </a:r>
            <a:r>
              <a:rPr lang="ru-RU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уровень: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199837" y="3586997"/>
            <a:ext cx="207300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3 уровень:</a:t>
            </a:r>
            <a:endParaRPr lang="ru-RU" sz="32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1027" name="Рисунок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31" t="38292" r="30495" b="38843"/>
          <a:stretch>
            <a:fillRect/>
          </a:stretch>
        </p:blipFill>
        <p:spPr bwMode="auto">
          <a:xfrm>
            <a:off x="611559" y="4359884"/>
            <a:ext cx="6320537" cy="1301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5519766" y="1544763"/>
            <a:ext cx="206197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4*3=12 (г.)</a:t>
            </a:r>
            <a:endParaRPr lang="ru-RU" sz="32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480203" y="1876566"/>
            <a:ext cx="245964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/>
                <a:solidFill>
                  <a:schemeClr val="accent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единстве</a:t>
            </a:r>
            <a:endParaRPr lang="ru-RU" sz="3600" b="1" cap="none" spc="0" dirty="0">
              <a:ln/>
              <a:solidFill>
                <a:schemeClr val="accent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731190" y="2894048"/>
            <a:ext cx="240181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6*3= 18 (кг.)</a:t>
            </a:r>
            <a:endParaRPr lang="ru-RU" sz="32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059047" y="3213386"/>
            <a:ext cx="130195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/>
                <a:solidFill>
                  <a:schemeClr val="accent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наша</a:t>
            </a:r>
            <a:endParaRPr lang="ru-RU" sz="3600" b="1" cap="none" spc="0" dirty="0">
              <a:ln/>
              <a:solidFill>
                <a:schemeClr val="accent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876834" y="5106467"/>
            <a:ext cx="259878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5*4+6=26 (п.)</a:t>
            </a:r>
            <a:endParaRPr lang="ru-RU" sz="32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214538" y="5524358"/>
            <a:ext cx="114646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/>
                <a:solidFill>
                  <a:schemeClr val="accent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сила</a:t>
            </a:r>
            <a:endParaRPr lang="ru-RU" sz="3600" b="1" cap="none" spc="0" dirty="0">
              <a:ln/>
              <a:solidFill>
                <a:schemeClr val="accent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2514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354021" y="188640"/>
            <a:ext cx="44359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Народы нашей страны дружбой сильны</a:t>
            </a:r>
            <a:r>
              <a:rPr lang="ru-RU" dirty="0"/>
              <a:t>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55576" y="1516319"/>
            <a:ext cx="2499402" cy="393954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50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</a:t>
            </a:r>
            <a:endParaRPr lang="ru-RU" sz="25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flipH="1">
            <a:off x="3131841" y="1822592"/>
            <a:ext cx="2160239" cy="146239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H="1">
            <a:off x="3170478" y="2492896"/>
            <a:ext cx="2121602" cy="94096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H="1" flipV="1">
            <a:off x="3213875" y="3683459"/>
            <a:ext cx="2078205" cy="24959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H="1">
            <a:off x="3192491" y="3284984"/>
            <a:ext cx="2099589" cy="24462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8" name="Прямоугольник 17"/>
          <p:cNvSpPr/>
          <p:nvPr/>
        </p:nvSpPr>
        <p:spPr>
          <a:xfrm>
            <a:off x="5529769" y="1166052"/>
            <a:ext cx="23839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у</a:t>
            </a:r>
            <a:r>
              <a:rPr lang="ru-RU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знал…</a:t>
            </a:r>
            <a:endParaRPr lang="ru-RU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167469" y="2696558"/>
            <a:ext cx="34925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у</a:t>
            </a:r>
            <a:r>
              <a:rPr lang="ru-RU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дивился…</a:t>
            </a:r>
            <a:endParaRPr lang="ru-RU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416853" y="3434344"/>
            <a:ext cx="21162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м</a:t>
            </a:r>
            <a:r>
              <a:rPr lang="ru-RU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огу…</a:t>
            </a:r>
            <a:endParaRPr lang="ru-RU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 flipH="1" flipV="1">
            <a:off x="3213877" y="3770852"/>
            <a:ext cx="1779881" cy="97921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5" name="Прямоугольник 24"/>
          <p:cNvSpPr/>
          <p:nvPr/>
        </p:nvSpPr>
        <p:spPr>
          <a:xfrm>
            <a:off x="5076679" y="4259019"/>
            <a:ext cx="37442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п</a:t>
            </a:r>
            <a:r>
              <a:rPr lang="ru-RU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опробую…</a:t>
            </a:r>
            <a:endParaRPr lang="ru-RU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 flipH="1" flipV="1">
            <a:off x="3167702" y="3932009"/>
            <a:ext cx="1270247" cy="144262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9" name="Прямоугольник 28"/>
          <p:cNvSpPr/>
          <p:nvPr/>
        </p:nvSpPr>
        <p:spPr>
          <a:xfrm>
            <a:off x="5416853" y="2006280"/>
            <a:ext cx="25058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п</a:t>
            </a:r>
            <a:r>
              <a:rPr lang="ru-RU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онял…</a:t>
            </a:r>
            <a:endParaRPr lang="ru-RU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4377205" y="5047952"/>
            <a:ext cx="45266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з</a:t>
            </a:r>
            <a:r>
              <a:rPr lang="ru-RU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атрудняюсь…</a:t>
            </a:r>
            <a:endParaRPr lang="ru-RU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90529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1429</TotalTime>
  <Words>131</Words>
  <Application>Microsoft Office PowerPoint</Application>
  <PresentationFormat>Экран (4:3)</PresentationFormat>
  <Paragraphs>44</Paragraphs>
  <Slides>7</Slides>
  <Notes>0</Notes>
  <HiddenSlides>0</HiddenSlides>
  <MMClips>2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Calibri</vt:lpstr>
      <vt:lpstr>Times New Roman</vt:lpstr>
      <vt:lpstr>Тема Office</vt:lpstr>
      <vt:lpstr>Презентация PowerPoint</vt:lpstr>
      <vt:lpstr>Андийцы </vt:lpstr>
      <vt:lpstr>Презентация PowerPoint</vt:lpstr>
      <vt:lpstr>Презентация PowerPoint</vt:lpstr>
      <vt:lpstr>Презентация PowerPoint</vt:lpstr>
      <vt:lpstr>Презентация PowerPoint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Пользователь Windows</cp:lastModifiedBy>
  <cp:revision>107</cp:revision>
  <dcterms:created xsi:type="dcterms:W3CDTF">2014-07-23T13:48:54Z</dcterms:created>
  <dcterms:modified xsi:type="dcterms:W3CDTF">2020-11-10T10:58:12Z</dcterms:modified>
</cp:coreProperties>
</file>