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06" r:id="rId2"/>
    <p:sldId id="303" r:id="rId3"/>
    <p:sldId id="308" r:id="rId4"/>
    <p:sldId id="313" r:id="rId5"/>
    <p:sldId id="317" r:id="rId6"/>
    <p:sldId id="312" r:id="rId7"/>
    <p:sldId id="316" r:id="rId8"/>
    <p:sldId id="318" r:id="rId9"/>
    <p:sldId id="310" r:id="rId10"/>
    <p:sldId id="319" r:id="rId11"/>
  </p:sldIdLst>
  <p:sldSz cx="12179300" cy="9134475" type="ledger"/>
  <p:notesSz cx="6858000" cy="9945688"/>
  <p:defaultTextStyle>
    <a:defPPr>
      <a:defRPr lang="ru-RU"/>
    </a:defPPr>
    <a:lvl1pPr marL="0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1pPr>
    <a:lvl2pPr marL="192705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2pPr>
    <a:lvl3pPr marL="385410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3pPr>
    <a:lvl4pPr marL="578114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4pPr>
    <a:lvl5pPr marL="770818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5pPr>
    <a:lvl6pPr marL="963522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6pPr>
    <a:lvl7pPr marL="1156226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7pPr>
    <a:lvl8pPr marL="1348930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8pPr>
    <a:lvl9pPr marL="1541634" algn="l" defTabSz="385410" rtl="0" eaLnBrk="1" latinLnBrk="0" hangingPunct="1">
      <a:defRPr sz="7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4" autoAdjust="0"/>
  </p:normalViewPr>
  <p:slideViewPr>
    <p:cSldViewPr snapToGrid="0">
      <p:cViewPr varScale="1">
        <p:scale>
          <a:sx n="44" d="100"/>
          <a:sy n="44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86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1pPr>
    <a:lvl2pPr marL="192705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2pPr>
    <a:lvl3pPr marL="385410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3pPr>
    <a:lvl4pPr marL="578114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4pPr>
    <a:lvl5pPr marL="770818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5pPr>
    <a:lvl6pPr marL="963522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6pPr>
    <a:lvl7pPr marL="1156226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7pPr>
    <a:lvl8pPr marL="1348930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8pPr>
    <a:lvl9pPr marL="1541634" algn="l" defTabSz="385410" rtl="0" eaLnBrk="1" latinLnBrk="0" hangingPunct="1">
      <a:defRPr sz="5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1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2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9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8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25FE-5064-4877-AF9F-A745B311430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2F62-BC8B-43AD-A618-8876FF32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terrastendo.files.wordpress.com/2017/06/shutterstock_312675644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79300" cy="9126537"/>
          </a:xfrm>
          <a:prstGeom prst="rect">
            <a:avLst/>
          </a:prstGeom>
          <a:noFill/>
          <a:extLst/>
        </p:spPr>
      </p:pic>
      <p:sp>
        <p:nvSpPr>
          <p:cNvPr id="7" name="Прямоугольник 6"/>
          <p:cNvSpPr/>
          <p:nvPr/>
        </p:nvSpPr>
        <p:spPr>
          <a:xfrm>
            <a:off x="-988431" y="160336"/>
            <a:ext cx="141561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Урок  природоведения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6 класс </a:t>
            </a:r>
            <a:endParaRPr lang="ru-RU" sz="9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79300" cy="9126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9943" y="465137"/>
            <a:ext cx="1045935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Прозвенел звонок веселый.</a:t>
            </a:r>
            <a:b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начать урок готовы?</a:t>
            </a:r>
            <a:b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слушать, рассуждать,</a:t>
            </a:r>
            <a:b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 другу помогать.</a:t>
            </a:r>
            <a:endParaRPr lang="ru-RU" sz="72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demotivation.ru/wp-content/uploads/2020/04/2-19-sca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7" y="5756364"/>
            <a:ext cx="3114386" cy="30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yt3.ggpht.com/a/AATXAJw3wvu1eGZh69mGubOJUSgrkZtx8KiWsKVWFfEhh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60" y="5648809"/>
            <a:ext cx="3153681" cy="31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-144463"/>
            <a:ext cx="12179300" cy="9126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52085" y="7937"/>
            <a:ext cx="10459357" cy="239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сигнальными карточками </a:t>
            </a:r>
            <a:endParaRPr lang="ru-RU" sz="6600" b="1" i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i.mycdn.me/i?r=AzEPZsRbOZEKgBhR0XGMT1RkjA_hXdZybtcyqcbDMJJPYK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31" b="952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12"/>
          <a:stretch/>
        </p:blipFill>
        <p:spPr bwMode="auto">
          <a:xfrm rot="21140152">
            <a:off x="2757694" y="5039019"/>
            <a:ext cx="3446483" cy="37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orage.yandexcloud.net/def-pro-library/assets/library/library/2221%D0%A0/Page_0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3643" r="49904" b="66036"/>
          <a:stretch/>
        </p:blipFill>
        <p:spPr bwMode="auto">
          <a:xfrm rot="21117307">
            <a:off x="2471482" y="2383729"/>
            <a:ext cx="3163810" cy="31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.mycdn.me/i?r=AzEPZsRbOZEKgBhR0XGMT1RkjA_hXdZybtcyqcbDMJJPYK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31" b="952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12"/>
          <a:stretch/>
        </p:blipFill>
        <p:spPr bwMode="auto">
          <a:xfrm rot="1077884">
            <a:off x="6031877" y="5023896"/>
            <a:ext cx="3446483" cy="37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torage.yandexcloud.net/def-pro-library/assets/library/library/2221%D0%A0/Page_0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t="3643" r="5002" b="65708"/>
          <a:stretch/>
        </p:blipFill>
        <p:spPr bwMode="auto">
          <a:xfrm rot="1105055">
            <a:off x="7129985" y="2599671"/>
            <a:ext cx="3158243" cy="30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-144463"/>
            <a:ext cx="12179300" cy="9126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5175" y="971554"/>
            <a:ext cx="109543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животные</a:t>
            </a:r>
            <a:r>
              <a:rPr lang="ru-RU" sz="8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 свиньи, козы, овцы.                </a:t>
            </a:r>
            <a:r>
              <a:rPr lang="ru-RU" sz="8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s://i.pinimg.com/originals/33/4b/70/334b7082eeaecbb82ecd6170bfddec0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178">
            <a:off x="8164286" y="3521109"/>
            <a:ext cx="3309257" cy="36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.pinimg.com/originals/a0/6a/b8/a06ab8bd0a9a6efee25849b4225f6f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504">
            <a:off x="1293639" y="4891826"/>
            <a:ext cx="4109619" cy="34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forumsmile.ru/u/8/d/2/8d27ff8e2aa8cd521f1b6570c2928fb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22" y="5441945"/>
            <a:ext cx="3164435" cy="30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6" y="-65136"/>
            <a:ext cx="12440556" cy="91265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2951" y="1592626"/>
            <a:ext cx="908630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Ок-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 нас идет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получу сегодня пять.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Да-да-да-я внимателен всегда,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Чу-чу-чу- на уроке не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кричу.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806" y="465137"/>
            <a:ext cx="8389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Речевая разминка   </a:t>
            </a:r>
            <a:endParaRPr lang="ru-RU" sz="8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Monotype Corsiva"/>
            </a:endParaRPr>
          </a:p>
        </p:txBody>
      </p:sp>
      <p:pic>
        <p:nvPicPr>
          <p:cNvPr id="14" name="Picture 2" descr="https://img2.freepng.ru/20180512/rwe/kisspng-study-skills-royalty-free-cartoon-5af769b59a5168.2120954515261638936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69">
            <a:off x="6879657" y="5161449"/>
            <a:ext cx="5357569" cy="38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-144463"/>
            <a:ext cx="12179300" cy="91265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56102" y="248826"/>
            <a:ext cx="8389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Словарная  работа  </a:t>
            </a:r>
            <a:endParaRPr lang="ru-RU" sz="8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Monotype Corsiva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024508" y="1855214"/>
            <a:ext cx="1781941" cy="13438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18532" y="3265717"/>
            <a:ext cx="10686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Всеядны-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питающиеся любой пищей, и растительной , и животной.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245435" y="3113314"/>
            <a:ext cx="412165" cy="522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6" descr="https://acegif.com/wp-content/gifs/pig-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144">
            <a:off x="8625488" y="4779106"/>
            <a:ext cx="2598554" cy="25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63"/>
            <a:ext cx="12440556" cy="9126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82448" y="312737"/>
            <a:ext cx="107360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Задание «Узнай животное по описанию»</a:t>
            </a:r>
            <a:endParaRPr lang="ru-RU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Monotype Corsiva"/>
            </a:endParaRPr>
          </a:p>
        </p:txBody>
      </p:sp>
      <p:pic>
        <p:nvPicPr>
          <p:cNvPr id="13" name="Рисунок 12" descr="https://xn-----6kckiwadblcgjxwwirci4z.xn--p1ai/media/posts_admins/svinki/dovolnaya-svin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8" y="2376260"/>
            <a:ext cx="1804080" cy="180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ickimage.ru/wp-content/uploads/images/detskie/goat/koza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4" y="4195722"/>
            <a:ext cx="1850572" cy="205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ages.ru.prom.st/747486732_w640_h640_internet-magazin-optovo-roznichnoj-prodazh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74" y="6744571"/>
            <a:ext cx="1529783" cy="1362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632904" y="2376260"/>
            <a:ext cx="60896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шерсти этого животного изготавливают шерстяные ткани, шьют шубы, дубленки.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3010" y="4439783"/>
            <a:ext cx="60896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этого животного нос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пятачком, большие уши и маленькие глазки.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83010" y="6148468"/>
            <a:ext cx="60896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олоко этого животного очень питательное и  полезное для организма человека, но в основном его используют для приготовления сыра.</a:t>
            </a:r>
          </a:p>
        </p:txBody>
      </p:sp>
      <p:sp>
        <p:nvSpPr>
          <p:cNvPr id="20" name="Стрелка вправо 19"/>
          <p:cNvSpPr/>
          <p:nvPr/>
        </p:nvSpPr>
        <p:spPr>
          <a:xfrm rot="3063354">
            <a:off x="3711253" y="4073256"/>
            <a:ext cx="2169168" cy="3994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626598">
            <a:off x="2711474" y="4787434"/>
            <a:ext cx="3974126" cy="4773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3063354">
            <a:off x="3425273" y="6547418"/>
            <a:ext cx="2542121" cy="4144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1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874"/>
            <a:ext cx="12440556" cy="9126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486" y="465137"/>
            <a:ext cx="10415814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Окончен урок, и выполнен план.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Спасибо, ребята, огромное вам.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то, что упорно и дружно трудились,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знания точно уж вам </a:t>
            </a:r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пригодились!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https://animo2.ucoz.ru/_ph/1/2/4856037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2" y="5937404"/>
            <a:ext cx="2413189" cy="22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stihi.ru/pics/2016/02/19/19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7" y="4255395"/>
            <a:ext cx="3514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kartinki-vernisazh.ru/_ph/55/2/6745672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78" y="4478392"/>
            <a:ext cx="2371725" cy="2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1.ozone.ru/multimedia/10156427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ds03.infourok.ru/uploads/ex/018a/0001af39-f6a7cc10/7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proimg.ru/wp-content/uploads/2018/01/0015-015-Spasibo-vsem-za-u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4463"/>
            <a:ext cx="12179301" cy="912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2266</TotalTime>
  <Words>142</Words>
  <Application>Microsoft Office PowerPoint</Application>
  <PresentationFormat>Ledger (11x17")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135</cp:revision>
  <cp:lastPrinted>2022-01-13T13:02:23Z</cp:lastPrinted>
  <dcterms:created xsi:type="dcterms:W3CDTF">2021-10-15T14:22:20Z</dcterms:created>
  <dcterms:modified xsi:type="dcterms:W3CDTF">2022-01-31T06:04:40Z</dcterms:modified>
</cp:coreProperties>
</file>