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8" r:id="rId16"/>
    <p:sldId id="269" r:id="rId17"/>
    <p:sldId id="270" r:id="rId18"/>
    <p:sldId id="283" r:id="rId19"/>
    <p:sldId id="272" r:id="rId20"/>
    <p:sldId id="273" r:id="rId21"/>
    <p:sldId id="274" r:id="rId22"/>
    <p:sldId id="275" r:id="rId23"/>
    <p:sldId id="276" r:id="rId24"/>
    <p:sldId id="277" r:id="rId25"/>
    <p:sldId id="286" r:id="rId26"/>
    <p:sldId id="278" r:id="rId27"/>
    <p:sldId id="279" r:id="rId28"/>
    <p:sldId id="280" r:id="rId29"/>
    <p:sldId id="281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66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ihalev\Desktop\&#1082;&#1072;&#1088;&#1090;&#1080;&#1085;&#1082;&#1080;%20&#1074;&#1077;&#1078;&#1083;&#1080;&#1074;\VID-20220111-WA0014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развлечению в детском саду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3840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u="dbl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1"/>
                  </a:solidFill>
                </a:uFill>
              </a:rPr>
              <a:t> «Азбука вежливости»</a:t>
            </a:r>
          </a:p>
          <a:p>
            <a:pPr algn="ctr">
              <a:buNone/>
            </a:pPr>
            <a:endParaRPr lang="ru-RU" sz="2800" dirty="0" smtClean="0">
              <a:uFill>
                <a:solidFill>
                  <a:schemeClr val="accent1"/>
                </a:solidFill>
              </a:uFill>
            </a:endParaRPr>
          </a:p>
          <a:p>
            <a:pPr algn="ctr">
              <a:buNone/>
            </a:pPr>
            <a:endParaRPr lang="ru-RU" sz="2800" dirty="0" smtClean="0">
              <a:uFill>
                <a:solidFill>
                  <a:schemeClr val="accent1"/>
                </a:solidFill>
              </a:uFill>
            </a:endParaRPr>
          </a:p>
          <a:p>
            <a:pPr algn="ctr">
              <a:buNone/>
            </a:pPr>
            <a:r>
              <a:rPr lang="ru-RU" sz="2800" dirty="0" smtClean="0">
                <a:uFill>
                  <a:solidFill>
                    <a:schemeClr val="accent1"/>
                  </a:solidFill>
                </a:uFill>
              </a:rPr>
              <a:t>по одноименной сказке </a:t>
            </a:r>
          </a:p>
          <a:p>
            <a:pPr algn="ctr">
              <a:buNone/>
            </a:pPr>
            <a:r>
              <a:rPr lang="ru-RU" sz="2800" dirty="0" smtClean="0">
                <a:uFill>
                  <a:solidFill>
                    <a:schemeClr val="accent1"/>
                  </a:solidFill>
                </a:uFill>
              </a:rPr>
              <a:t>Людмилы </a:t>
            </a:r>
            <a:r>
              <a:rPr lang="ru-RU" sz="2800" dirty="0" err="1" smtClean="0">
                <a:uFill>
                  <a:solidFill>
                    <a:schemeClr val="accent1"/>
                  </a:solidFill>
                </a:uFill>
              </a:rPr>
              <a:t>Васильевой-Гангус</a:t>
            </a:r>
            <a:r>
              <a:rPr lang="ru-RU" sz="2800" dirty="0" smtClean="0">
                <a:uFill>
                  <a:solidFill>
                    <a:schemeClr val="accent1"/>
                  </a:solidFill>
                </a:uFill>
              </a:rPr>
              <a:t>.</a:t>
            </a:r>
            <a:endParaRPr lang="ru-RU" sz="2800" dirty="0">
              <a:uFill>
                <a:solidFill>
                  <a:schemeClr val="accent1"/>
                </a:solidFill>
              </a:u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Mihalev\Desktop\картинки вежлив\sapozhni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Mihalev\Desktop\картинки вежлив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1267" name="Picture 3" descr="C:\Users\Mihalev\Desktop\IMG-20220111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-15586"/>
            <a:ext cx="6248400" cy="6873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Mihalev\Desktop\картинки вежлив\1bfc11803f6122182b6ebdffa305d6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2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VID-20220111-WA001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0"/>
            <a:ext cx="52029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Mihalev\Desktop\IMG-20220111-WA0013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ihalev\Desktop\IMG_20220111_0919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1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Mihalev\Desktop\IMG_20220111_091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 descr="GPzeQb1-mu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4673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Mihalev\Desktop\картинки вежлив\сказки картинки\557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ihalev\Desktop\картинки вежлив\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Mihalev\Desktop\картинки вежлив\сказки картинки\0004-01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Mihalev\Desktop\картинки вежлив\сказки картинки\5b7b7213d12e49b573c56a9332c790d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744199" cy="6955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Mihalev\Desktop\картинки вежлив\сказки картинки\ef832eefd974b294c95d247b1742b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Mihalev\Desktop\картинки вежлив\сказки картинки\img_56cae328db9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8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Mihalev\Desktop\картинки вежлив\сказки картинки\img_56cadfb7274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9698" name="Picture 2" descr="C:\Users\Mihalev\Desktop\IMG-20220111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6400800" cy="6835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Mihalev\Desktop\картинки вежлив\сказки картинки\26f998c31f9681f7c387656f551b01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C:\Users\Mihalev\Desktop\картинки вежлив\сказки картинки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17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Mihalev\Desktop\картинки вежлив\сказки картинки\3743e778ee6b706f05e46bb1dacd5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J-pZxOanj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0"/>
            <a:ext cx="4495800" cy="68194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1111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6626" name="Picture 2" descr="C:\Users\Mihalev\Desktop\картинки вежлив\1YMd_qk6HF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010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Mihalev\Desktop\картинки вежлив\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 descr="C:\Users\Mihalev\Desktop\картинки вежлив\14426353_82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ihalev\Desktop\картинки вежлив\FlQrsXZ8DTI.jpg"/>
          <p:cNvPicPr>
            <a:picLocks noChangeAspect="1" noChangeArrowheads="1"/>
          </p:cNvPicPr>
          <p:nvPr/>
        </p:nvPicPr>
        <p:blipFill>
          <a:blip r:embed="rId2"/>
          <a:srcRect l="2500" r="2500"/>
          <a:stretch>
            <a:fillRect/>
          </a:stretch>
        </p:blipFill>
        <p:spPr bwMode="auto">
          <a:xfrm>
            <a:off x="0" y="0"/>
            <a:ext cx="9144000" cy="689119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5710aed3233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650" y="457200"/>
            <a:ext cx="9169650" cy="5943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Mihalev\Desktop\картинки вежлив\жители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ihalev\Desktop\картинки вежлив\eoL21YaN1Lw.jpg"/>
          <p:cNvPicPr>
            <a:picLocks noChangeAspect="1" noChangeArrowheads="1"/>
          </p:cNvPicPr>
          <p:nvPr/>
        </p:nvPicPr>
        <p:blipFill>
          <a:blip r:embed="rId2"/>
          <a:srcRect l="1667"/>
          <a:stretch>
            <a:fillRect/>
          </a:stretch>
        </p:blipFill>
        <p:spPr bwMode="auto">
          <a:xfrm>
            <a:off x="0" y="-7947"/>
            <a:ext cx="9144000" cy="6865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ihalev\Desktop\картинки вежлив\6079c6e7677551237ad84b365e7880d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30</Words>
  <PresentationFormat>Экран (4:3)</PresentationFormat>
  <Paragraphs>19</Paragraphs>
  <Slides>31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Презентация к развлечению в детском саду </vt:lpstr>
      <vt:lpstr>Слайд 2</vt:lpstr>
      <vt:lpstr> 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 </vt:lpstr>
      <vt:lpstr>Слайд 15</vt:lpstr>
      <vt:lpstr>Слайд 16</vt:lpstr>
      <vt:lpstr>Слайд 17</vt:lpstr>
      <vt:lpstr> </vt:lpstr>
      <vt:lpstr>Слайд 19</vt:lpstr>
      <vt:lpstr>Слайд 20</vt:lpstr>
      <vt:lpstr>Слайд 21</vt:lpstr>
      <vt:lpstr>Слайд 22</vt:lpstr>
      <vt:lpstr>Слайд 23</vt:lpstr>
      <vt:lpstr>Слайд 24</vt:lpstr>
      <vt:lpstr> </vt:lpstr>
      <vt:lpstr>Слайд 26</vt:lpstr>
      <vt:lpstr>Слайд 27</vt:lpstr>
      <vt:lpstr>Слайд 28</vt:lpstr>
      <vt:lpstr>Слайд 29</vt:lpstr>
      <vt:lpstr>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Mihaleva</dc:creator>
  <cp:lastModifiedBy>Mihalev</cp:lastModifiedBy>
  <cp:revision>13</cp:revision>
  <dcterms:created xsi:type="dcterms:W3CDTF">2022-01-11T06:27:04Z</dcterms:created>
  <dcterms:modified xsi:type="dcterms:W3CDTF">2022-01-21T11:27:48Z</dcterms:modified>
</cp:coreProperties>
</file>