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66" r:id="rId4"/>
    <p:sldId id="276" r:id="rId5"/>
    <p:sldId id="272" r:id="rId6"/>
    <p:sldId id="275" r:id="rId7"/>
    <p:sldId id="281" r:id="rId8"/>
    <p:sldId id="280" r:id="rId9"/>
    <p:sldId id="269" r:id="rId10"/>
    <p:sldId id="271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FA03C09-4E2E-4E89-A9E6-638FE98232A9}">
          <p14:sldIdLst>
            <p14:sldId id="256"/>
            <p14:sldId id="274"/>
            <p14:sldId id="266"/>
            <p14:sldId id="276"/>
            <p14:sldId id="272"/>
            <p14:sldId id="275"/>
            <p14:sldId id="281"/>
            <p14:sldId id="280"/>
            <p14:sldId id="269"/>
            <p14:sldId id="27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B0E5C-8A23-47DC-BED2-1245C6D47A8D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7C6-8D39-4C64-80C6-9B2E5827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7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07C6-8D39-4C64-80C6-9B2E5827C5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2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5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88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0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14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3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9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6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0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3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72EB-E53B-4BE8-8278-2F1A04BC2982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машка\Videos\0f3978723f91a00bbd0dabb0572d9f3d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3381974" cy="10969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507066" y="391886"/>
            <a:ext cx="10142628" cy="716082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Воспитание нравственных качеств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воспитанников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через театрализованную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деятельность»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/>
              <a:t>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1600" b="1" dirty="0" smtClean="0">
                <a:solidFill>
                  <a:srgbClr val="002060"/>
                </a:solidFill>
              </a:rPr>
              <a:t>педагог 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кружка  «Маленький актер»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</a:t>
            </a:r>
            <a:r>
              <a:rPr lang="ru-RU" sz="1600" b="1" dirty="0" err="1" smtClean="0">
                <a:solidFill>
                  <a:srgbClr val="002060"/>
                </a:solidFill>
              </a:rPr>
              <a:t>Дейкова</a:t>
            </a:r>
            <a:r>
              <a:rPr lang="ru-RU" sz="1600" b="1" dirty="0" smtClean="0">
                <a:solidFill>
                  <a:srgbClr val="002060"/>
                </a:solidFill>
              </a:rPr>
              <a:t> В.К.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160588"/>
            <a:ext cx="4183063" cy="388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678" y="2136339"/>
            <a:ext cx="65260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Благодаря театрализованной деятельности происходит  формирование  нравственных качеств дошкольников, помогая  детям постичь их не только умом, но и сердцем, пропустить их через свою душу, сделать правильный моральный выбор. Происходит  осмысление нравственных  ценностей, повышение нравственной культуры, как воспитанников, так  педагогов и родителей; что способствует  укреплению сотрудничества ДОУ  и семьи.</a:t>
            </a:r>
          </a:p>
        </p:txBody>
      </p:sp>
      <p:pic>
        <p:nvPicPr>
          <p:cNvPr id="6146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011" y="255987"/>
            <a:ext cx="3073052" cy="17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51" y="180903"/>
            <a:ext cx="3299581" cy="247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40" y="2712680"/>
            <a:ext cx="3034459" cy="226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31" y="4620714"/>
            <a:ext cx="2808415" cy="210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2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09825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Спасибо за внимание 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869" y="4083354"/>
            <a:ext cx="4005023" cy="243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647" y="0"/>
            <a:ext cx="8882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Актуальность: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7334" y="1465545"/>
            <a:ext cx="4184035" cy="457581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В нашей повседневной жизни мы всё чаще сталкиваемся с проблемой ухудшения духовно-нравственного состояния общества. Во многих семьях отдаётся предпочтение просмотру мультфильмов с бездушными героями. Дети играют в «Монстров», «Чудовищ». Возникает вопрос, как нашим детям у этих героев учиться, добру, ласке, милосердию. Для решения данной проблемы я выбрала </a:t>
            </a:r>
            <a:r>
              <a:rPr lang="ru-RU" sz="1600" b="1" dirty="0" smtClean="0">
                <a:solidFill>
                  <a:schemeClr val="tx1"/>
                </a:solidFill>
              </a:rPr>
              <a:t>тему «Воспитание нравственных качеств воспитанников через театральную </a:t>
            </a:r>
            <a:r>
              <a:rPr lang="ru-RU" sz="1600" b="1" dirty="0" smtClean="0">
                <a:solidFill>
                  <a:schemeClr val="tx1"/>
                </a:solidFill>
              </a:rPr>
              <a:t>деятельность», </a:t>
            </a:r>
            <a:r>
              <a:rPr lang="ru-RU" sz="1600" b="1" dirty="0">
                <a:solidFill>
                  <a:schemeClr val="tx1"/>
                </a:solidFill>
              </a:rPr>
              <a:t>так как считаю, что театрализованные занятия развивают эмоциональную сферу ребенка, заставляют его сочувствовать персонажам, сопереживать разыгрываемые события.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019" y="1353314"/>
            <a:ext cx="2572735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76" y="2428636"/>
            <a:ext cx="2706688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019" y="4006220"/>
            <a:ext cx="2584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Цель: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Основной </a:t>
            </a:r>
            <a:r>
              <a:rPr lang="ru-RU" sz="2400" dirty="0"/>
              <a:t>целью духовно-нравственного воспитания является воспитание духовно-нравственной личности ребенка, содействие обретению им нравственного востребованного духовного </a:t>
            </a:r>
            <a:r>
              <a:rPr lang="ru-RU" sz="2400" dirty="0" smtClean="0"/>
              <a:t>опыта.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961" y="4016866"/>
            <a:ext cx="3518900" cy="225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590805"/>
            <a:ext cx="8596668" cy="445055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Побуждать у детей интерес к </a:t>
            </a:r>
            <a:r>
              <a:rPr lang="ru-RU" sz="2000" b="1" dirty="0" smtClean="0">
                <a:solidFill>
                  <a:schemeClr val="tx1"/>
                </a:solidFill>
              </a:rPr>
              <a:t>патриотическому воспитанию, через военно-патриотические праздники: 9 мая, «День защитника Отечества»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приобщение детей к традиционным для православной России духовно-нравственным ценностям,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раскрытие духовной одаренности ребенка и его личностных дарований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активизация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позитивных, гармоничных, иерархически выстроенных отношений ребенка к социальному миру взрослых и сверстников, к окружающей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среде</a:t>
            </a:r>
          </a:p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Формировать </a:t>
            </a:r>
            <a:r>
              <a:rPr lang="ru-RU" sz="2000" b="1" dirty="0">
                <a:solidFill>
                  <a:schemeClr val="tx1"/>
                </a:solidFill>
              </a:rPr>
              <a:t>у детей умения правильно оценивать поступки персонажей </a:t>
            </a:r>
            <a:r>
              <a:rPr lang="ru-RU" sz="2000" b="1" dirty="0" smtClean="0">
                <a:solidFill>
                  <a:schemeClr val="tx1"/>
                </a:solidFill>
              </a:rPr>
              <a:t>     кукольных </a:t>
            </a:r>
            <a:r>
              <a:rPr lang="ru-RU" sz="2000" b="1" dirty="0">
                <a:solidFill>
                  <a:schemeClr val="tx1"/>
                </a:solidFill>
              </a:rPr>
              <a:t>и драматических спектаклей, а также правильно оценивать свои и чужие поступки;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Формировать представление о добре и зле, показывать красоту добрых поступков и их необходимость в жизни людей.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Формировать представления о честности, справедливости, доброте, воспитывать отрицательное отношения к жестокости, хитрости, </a:t>
            </a:r>
            <a:r>
              <a:rPr lang="ru-RU" sz="2000" b="1" dirty="0" smtClean="0">
                <a:solidFill>
                  <a:schemeClr val="tx1"/>
                </a:solidFill>
              </a:rPr>
              <a:t>трусости.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160588"/>
            <a:ext cx="4183063" cy="388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459" y="1305342"/>
            <a:ext cx="77410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Театрализованная деятельность </a:t>
            </a:r>
            <a:r>
              <a:rPr lang="ru-RU" sz="1600" b="1" dirty="0"/>
              <a:t>помогают  создать радостную, непринужденную обстановку в </a:t>
            </a:r>
            <a:r>
              <a:rPr lang="ru-RU" sz="1600" b="1" dirty="0" smtClean="0"/>
              <a:t>кружке. </a:t>
            </a:r>
            <a:r>
              <a:rPr lang="ru-RU" sz="1600" b="1" dirty="0"/>
              <a:t>Дети с удовольствием  погружаются в мир кукольного театра. За ширмой они легко перевоплощаются в сказочных героев. В своей работе  я часто  использую театр в самостоятельной  игровой  деятельности, игры-имитации, игры с театральными куклами (перчаточные, настольные, пальчиковые и т.д.) упражнения на отработку основных эмоций, дыхательную, артикуляционную, пальчиковую гимнастики, упражнения на развитие мимики, жестов и движений, игры-драматизации.  Над драматизацией сказок я использую упражнения на подражание голоса, например:  Зайца, Волка, Медведя, Лисы, Колобка</a:t>
            </a:r>
            <a:r>
              <a:rPr lang="ru-RU" sz="1600" b="1" dirty="0" smtClean="0"/>
              <a:t>.</a:t>
            </a:r>
          </a:p>
          <a:p>
            <a:r>
              <a:rPr lang="ru-RU" sz="1600" b="1" dirty="0"/>
              <a:t>Учитывая  интерес детей к сказкам, доступность детскому восприятию, а также  значение сказки для нравственного  и эстетического воспитания детей  я использую наиболее популярные из них.  Например: </a:t>
            </a:r>
          </a:p>
          <a:p>
            <a:r>
              <a:rPr lang="ru-RU" sz="1600" b="1" dirty="0"/>
              <a:t>сказка «Теремок» учит дружить; а сказка «Репка» развивает у  детей умение быть  трудолюбивыми.  Сказка «Маша и медведь» предостерегает -  в лес одним нельзя ходить — можно попасть в беду, а уж если так случилось, не отчаивайся, старайся найти выход из сложной ситуации</a:t>
            </a:r>
            <a:r>
              <a:rPr lang="ru-RU" sz="1600" b="1" dirty="0" smtClean="0"/>
              <a:t>.</a:t>
            </a:r>
          </a:p>
          <a:p>
            <a:r>
              <a:rPr lang="ru-RU" sz="1600" b="1" dirty="0"/>
              <a:t>Сказки учат слушаться родителей, старших.  Трудолюбие в народных сказках всегда вознаграждается, мудрость восхваляется, забота о близком -поощряется.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52" y="432724"/>
            <a:ext cx="2762777" cy="2749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52" y="3817113"/>
            <a:ext cx="2762777" cy="27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989" y="1997839"/>
            <a:ext cx="86680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 своей работе провожу  беседы с детьми по темам: «Волшебное слово – творит чудеса».</a:t>
            </a:r>
          </a:p>
          <a:p>
            <a:r>
              <a:rPr lang="ru-RU" sz="1600" b="1" dirty="0"/>
              <a:t>Я использую все подходящие случаи в повседневном общении, игре, чтобы упражнять детей в разнообразном интонировании самых привычных слов: «Здравствуйте!» (радостно, приветливо, доброжелательно, небрежно, угрюмо); «До свидания» (с сожалением, огорчением, надеждой на скорую встречу); «Дай» (уверенно, вежливо, терпеливо, с желанием порадовать) и т.д</a:t>
            </a:r>
            <a:r>
              <a:rPr lang="ru-RU" sz="1600" b="1" dirty="0" smtClean="0"/>
              <a:t>.</a:t>
            </a:r>
          </a:p>
          <a:p>
            <a:r>
              <a:rPr lang="ru-RU" sz="1600" b="1" dirty="0"/>
              <a:t>Очень хорошо помогает передавать характер персонажа – музыка. Например,  мелодией побуждаю детей к имитации движений различных персонажей. После слушания песни, использую музыкальные загадки: «Покажи, как прыгает зайка»  «Покажи, как ходит медведь»; «Покажи, как высоко прыгает лягушка».  Пока дети будут выполнять задание, мы вместе с остальными ребятами смотрим и отмечаем особенности игры каждого «актера», привлекая ребят к поискам собственных способов показа. В дальнейшем мы обязательно включаем такого рода фрагменты в театрализованные игры и потом находим им практическое применение. Например, играя в подвижные игры водящими которых являются сказочные персонажи, такие как медведь, «У медведя во бору», волк «Гуси лебеди», козлёнок «Водим мы, водим мы хоровод…» , и выступая для родителей с инсценировкой знакомых </a:t>
            </a:r>
            <a:r>
              <a:rPr lang="ru-RU" sz="1600" b="1" dirty="0" err="1"/>
              <a:t>потешек</a:t>
            </a:r>
            <a:r>
              <a:rPr lang="ru-RU" sz="1600" b="1" dirty="0"/>
              <a:t>, стихов, сказок.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686" y="31315"/>
            <a:ext cx="2558615" cy="18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57" y="351971"/>
            <a:ext cx="3294743" cy="247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57" y="3197685"/>
            <a:ext cx="3484646" cy="261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праздники и фольклор.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3658959"/>
            <a:ext cx="4567286" cy="229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776538"/>
            <a:ext cx="3854450" cy="2584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Важную роль в процессе духовно – нравственного воспитания детей играют народные традиции. В русском фольклоре заложен большой педагогический потенциал, он может служить отличным средством духовно – нравственного развития детей дошкольного возраста. По сути фольклор – это народная педагогика. Сложенные веками традиции наполнены лучшими чувствами — добродушия, трудолюбия, гостеприимства, почитания родителей, уважения к природе, соблюдения здорового образа жизни. Славянские народы жили в единении с природой, почитали ее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Я считаю очень Важно отмечать народные праздники.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91" y="1184876"/>
            <a:ext cx="4005942" cy="218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26" y="3272675"/>
            <a:ext cx="2528207" cy="337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7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5150" y="1443841"/>
            <a:ext cx="69394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Необходимо отметить, важность привлечения родителей, так как поощряя любознательность, сообщая детям знания, вовлекая их в различные виды деятельности, родители тем самым способствуют расширению детского опыта, духовно-нравственному воспитанию детей. Предварительно,  я провела работу, подготовив консультации «Совместные формы работы детского сада и родителей по формированию нравственных качеств», «Театрализованная деятельность в детском саду». А так же подготовила памятки для  родителей «Этикет для малышей», «Правила поведения в гостях»; консультации  «Как воспитывать в детях вежливость», «Театр в жизни ребёнка».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4" y="348343"/>
            <a:ext cx="4399442" cy="2474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4" y="3159868"/>
            <a:ext cx="1596934" cy="3548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26" y="3174382"/>
            <a:ext cx="2634285" cy="351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5450"/>
            <a:ext cx="8636000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990" y="1997839"/>
            <a:ext cx="6300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Хочется отметить, что вследствие проведённой мной работы </a:t>
            </a:r>
            <a:r>
              <a:rPr lang="ru-RU" sz="2000" b="1" dirty="0" smtClean="0"/>
              <a:t>в кружке, дети </a:t>
            </a:r>
            <a:r>
              <a:rPr lang="ru-RU" sz="2000" b="1" dirty="0"/>
              <a:t>заметно выросли в нравственном плане. Они стали внимательнее к окружающим, замечают настроение других людей, значительно обогатился словарь детей. Если раньше, чтобы сказать о герое, дети пользовались словами: «плохой – хороший» , то теперь в их обиходе можно услышать такие слова: «злой, сердитый, хмурый, ворчливый, добрый, радостный, смелый, смешной, находчивый».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5" y="181739"/>
            <a:ext cx="19939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82" y="1454"/>
            <a:ext cx="2627071" cy="349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80" y="1759204"/>
            <a:ext cx="1779814" cy="395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15" y="4402144"/>
            <a:ext cx="3026804" cy="214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842</TotalTime>
  <Words>926</Words>
  <Application>Microsoft Office PowerPoint</Application>
  <PresentationFormat>Широкоэкранный</PresentationFormat>
  <Paragraphs>37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   «Воспитание нравственных качеств воспитанников через театрализованную деятельность»                                                                      Подготовила педагог                                                                                                     кружка  «Маленький актер»                                                                           Дейкова В.К. </vt:lpstr>
      <vt:lpstr>Актуальность:</vt:lpstr>
      <vt:lpstr>Цель:</vt:lpstr>
      <vt:lpstr>Задачи:</vt:lpstr>
      <vt:lpstr>Презентация PowerPoint</vt:lpstr>
      <vt:lpstr>Презентация PowerPoint</vt:lpstr>
      <vt:lpstr>Народные праздники и фольклор.</vt:lpstr>
      <vt:lpstr> </vt:lpstr>
      <vt:lpstr>  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ТЕАТРАЛИЗОВАННОЙ ДЕЯТЕЛЬНОСТИ  В СТАРШЕЙ ГРУППЕ</dc:title>
  <dc:creator>янадя</dc:creator>
  <cp:lastModifiedBy>ДетСад_17</cp:lastModifiedBy>
  <cp:revision>82</cp:revision>
  <dcterms:created xsi:type="dcterms:W3CDTF">2014-07-25T08:28:13Z</dcterms:created>
  <dcterms:modified xsi:type="dcterms:W3CDTF">2023-02-13T11:19:24Z</dcterms:modified>
</cp:coreProperties>
</file>