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1" r:id="rId4"/>
    <p:sldId id="264" r:id="rId5"/>
    <p:sldId id="265" r:id="rId6"/>
    <p:sldId id="266" r:id="rId7"/>
    <p:sldId id="259" r:id="rId8"/>
    <p:sldId id="260" r:id="rId9"/>
    <p:sldId id="256" r:id="rId10"/>
    <p:sldId id="257" r:id="rId11"/>
    <p:sldId id="262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2492896"/>
            <a:ext cx="6768752" cy="14700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кспонаты казачьего быта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«чугунок, рогач, макитра…»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9672" y="1124744"/>
            <a:ext cx="6400800" cy="1752600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ct val="0"/>
              </a:spcBef>
              <a:defRPr/>
            </a:pPr>
            <a:endParaRPr lang="ru-RU" sz="800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МУНИЦИПАЛЬНОЕ БЮДЖЕТНОЕ ДОШКОЛЬНОЕ</a:t>
            </a:r>
            <a:endParaRPr lang="ru-RU" sz="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ОБРАЗОВАТЕЛЬНОЕ УЧРЕЖДЕНИЕ ДЕТСКИЙ САД №3 «ВИШЕНКА»</a:t>
            </a:r>
            <a:endParaRPr lang="ru-RU" sz="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СТ. ПЕРЕЯСЛОВСКОЙ МУНИЦИПАЛЬНОГО ОБРАЗОВАНИЯ</a:t>
            </a:r>
            <a:endParaRPr lang="ru-RU" sz="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  <a:cs typeface="Times New Roman"/>
              </a:rPr>
              <a:t>БРЮХОВЕЦКИЙ РАЙОН</a:t>
            </a:r>
            <a:endParaRPr lang="ru-RU" sz="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4832285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/>
                <a:ea typeface="Calibri"/>
                <a:cs typeface="Times New Roman"/>
              </a:rPr>
              <a:t>Воспитатель</a:t>
            </a:r>
            <a:r>
              <a:rPr lang="ru-RU" sz="1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/>
                <a:ea typeface="Calibri"/>
                <a:cs typeface="Times New Roman"/>
              </a:rPr>
              <a:t>:</a:t>
            </a:r>
          </a:p>
          <a:p>
            <a:r>
              <a:rPr lang="ru-RU" sz="1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/>
                <a:cs typeface="Times New Roman"/>
              </a:rPr>
              <a:t>Т.В. Гринь</a:t>
            </a:r>
            <a:endParaRPr lang="ru-RU" sz="12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6891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5553" y="2332879"/>
            <a:ext cx="486454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1930" y="2320878"/>
            <a:ext cx="448049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56174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Домашняя утварь</a:t>
            </a:r>
            <a:endParaRPr lang="ru-RU" sz="3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119422" cy="400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786318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548982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0927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Красный уголок </a:t>
            </a:r>
            <a:br>
              <a:rPr lang="ru-RU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7129" y="2789374"/>
            <a:ext cx="4320481" cy="2431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0678" y="2846186"/>
            <a:ext cx="4248472" cy="2389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662941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835696" y="1277070"/>
            <a:ext cx="1944216" cy="639762"/>
          </a:xfrm>
        </p:spPr>
        <p:txBody>
          <a:bodyPr/>
          <a:lstStyle/>
          <a:p>
            <a:r>
              <a:rPr lang="ru-RU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</a:t>
            </a:r>
            <a:r>
              <a:rPr lang="ru-RU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тажерка</a:t>
            </a:r>
            <a:endParaRPr lang="ru-RU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634117" y="1196752"/>
            <a:ext cx="1296144" cy="639762"/>
          </a:xfrm>
        </p:spPr>
        <p:txBody>
          <a:bodyPr/>
          <a:lstStyle/>
          <a:p>
            <a:r>
              <a:rPr lang="ru-RU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Утюг</a:t>
            </a:r>
            <a:endParaRPr lang="ru-RU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5965" y="2798931"/>
            <a:ext cx="4032449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5880" y="2908703"/>
            <a:ext cx="4040188" cy="227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25685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67744" y="692696"/>
            <a:ext cx="4752528" cy="1143000"/>
          </a:xfrm>
        </p:spPr>
        <p:txBody>
          <a:bodyPr/>
          <a:lstStyle/>
          <a:p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Самовары</a:t>
            </a: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6615366" cy="3721144"/>
          </a:xfrm>
        </p:spPr>
      </p:pic>
    </p:spTree>
    <p:extLst>
      <p:ext uri="{BB962C8B-B14F-4D97-AF65-F5344CB8AC3E}">
        <p14:creationId xmlns:p14="http://schemas.microsoft.com/office/powerpoint/2010/main" val="27875700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67744" y="692696"/>
            <a:ext cx="4752528" cy="1143000"/>
          </a:xfrm>
        </p:spPr>
        <p:txBody>
          <a:bodyPr/>
          <a:lstStyle/>
          <a:p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печь</a:t>
            </a: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44824"/>
            <a:ext cx="5146535" cy="3996351"/>
          </a:xfrm>
        </p:spPr>
      </p:pic>
    </p:spTree>
    <p:extLst>
      <p:ext uri="{BB962C8B-B14F-4D97-AF65-F5344CB8AC3E}">
        <p14:creationId xmlns:p14="http://schemas.microsoft.com/office/powerpoint/2010/main" val="23466629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4038600" cy="227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66" y="3717032"/>
            <a:ext cx="422447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01673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562" y="2320877"/>
            <a:ext cx="448049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5957" y="2364882"/>
            <a:ext cx="435248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22000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524" y="2376884"/>
            <a:ext cx="473652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1181" y="2373634"/>
            <a:ext cx="4392489" cy="2470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217837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35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Экспонаты казачьего быта «чугунок, рогач, макитра…»</vt:lpstr>
      <vt:lpstr>Презентация PowerPoint</vt:lpstr>
      <vt:lpstr>Красный уголок  </vt:lpstr>
      <vt:lpstr>Презентация PowerPoint</vt:lpstr>
      <vt:lpstr>Самовары</vt:lpstr>
      <vt:lpstr>печь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Домашняя утварь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Кириченко</dc:creator>
  <cp:lastModifiedBy>Вишенка</cp:lastModifiedBy>
  <cp:revision>5</cp:revision>
  <dcterms:created xsi:type="dcterms:W3CDTF">2022-09-26T07:56:16Z</dcterms:created>
  <dcterms:modified xsi:type="dcterms:W3CDTF">2022-11-11T13:06:14Z</dcterms:modified>
</cp:coreProperties>
</file>