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  <p:sldId id="261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6858000" cy="192882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ДИСТАНЦИОННЫЙ УРОК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Готовимся выполнять комплексные работы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(разработка для учащихся 1-ых классов)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643314"/>
            <a:ext cx="6858000" cy="2014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 учитель начальных классов</a:t>
            </a:r>
          </a:p>
          <a:p>
            <a:r>
              <a:rPr lang="ru-RU" dirty="0" smtClean="0"/>
              <a:t> МБОУ СОШ № 5 </a:t>
            </a:r>
          </a:p>
          <a:p>
            <a:r>
              <a:rPr lang="ru-RU" dirty="0" smtClean="0"/>
              <a:t>г. Армавира, Краснодарского края</a:t>
            </a:r>
          </a:p>
          <a:p>
            <a:r>
              <a:rPr lang="ru-RU" dirty="0" smtClean="0"/>
              <a:t>Холодова Инна Васильевна</a:t>
            </a:r>
          </a:p>
          <a:p>
            <a:r>
              <a:rPr lang="ru-RU" dirty="0" smtClean="0"/>
              <a:t>2022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Готовимся выполнять комплексные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286808" cy="6072230"/>
          </a:xfrm>
        </p:spPr>
        <p:txBody>
          <a:bodyPr>
            <a:normAutofit fontScale="77500" lnSpcReduction="20000"/>
          </a:bodyPr>
          <a:lstStyle/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Внимательно прочитай данный текст</a:t>
            </a:r>
          </a:p>
          <a:p>
            <a:pPr>
              <a:buNone/>
            </a:pPr>
            <a:r>
              <a:rPr lang="ru-RU" sz="2800" b="1" dirty="0" smtClean="0">
                <a:latin typeface="Bookman Old Style" pitchFamily="18" charset="0"/>
              </a:rPr>
              <a:t>                                  Спор деревьев.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Заспорили деревья между собой, кто из них лучше.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Вот дуб говорит: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- Я всем деревьям царь! Корень мой глубоко в землю ушёл. Ствол у меня в три обхвата. Вершина в небо смотрится. Листья резные. А сучья будто из железа вылиты.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Услыхала яблоня и сказала: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- Не хвастай много, дуб, что высок и толст. Зато растут на тебе одни жёлуди! А вот моё румяное яблочко даже на праздничном столе бывает.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Послушала их сосна и говорит: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	- Вот придёт зима, и будете вы голые стоять. А на мне круглый год зелёные иголки. Без меня в холодной стороне житья людям бы не было. Я им печки топлю и избы строю. Да и животным от моих шишек польза большая.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19256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Выполни задания: 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1</a:t>
            </a:r>
            <a:r>
              <a:rPr lang="ru-RU" sz="2400" i="1" dirty="0" smtClean="0">
                <a:latin typeface="Bookman Old Style" pitchFamily="18" charset="0"/>
              </a:rPr>
              <a:t>. </a:t>
            </a:r>
            <a:r>
              <a:rPr lang="ru-RU" sz="2400" b="1" i="1" dirty="0" smtClean="0">
                <a:latin typeface="Bookman Old Style" pitchFamily="18" charset="0"/>
              </a:rPr>
              <a:t>Какие деревья спор вели?</a:t>
            </a:r>
          </a:p>
          <a:p>
            <a:r>
              <a:rPr lang="ru-RU" sz="2400" dirty="0" smtClean="0">
                <a:latin typeface="Bookman Old Style" pitchFamily="18" charset="0"/>
              </a:rPr>
              <a:t>1) Яблоня, груша, сосна.</a:t>
            </a:r>
          </a:p>
          <a:p>
            <a:r>
              <a:rPr lang="ru-RU" sz="2400" dirty="0" smtClean="0">
                <a:latin typeface="Bookman Old Style" pitchFamily="18" charset="0"/>
              </a:rPr>
              <a:t>2) Сосна, дуб, ель.</a:t>
            </a:r>
          </a:p>
          <a:p>
            <a:r>
              <a:rPr lang="ru-RU" sz="2400" dirty="0" smtClean="0">
                <a:latin typeface="Bookman Old Style" pitchFamily="18" charset="0"/>
              </a:rPr>
              <a:t>3) Дуб, яблоня, сосна.</a:t>
            </a:r>
          </a:p>
          <a:p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2. Как яблоня говорит о себе? </a:t>
            </a:r>
            <a:r>
              <a:rPr lang="ru-RU" sz="2400" i="1" dirty="0" smtClean="0">
                <a:latin typeface="Bookman Old Style" pitchFamily="18" charset="0"/>
              </a:rPr>
              <a:t>(найди в тексте)</a:t>
            </a:r>
          </a:p>
          <a:p>
            <a:pPr>
              <a:buNone/>
            </a:pPr>
            <a:r>
              <a:rPr lang="ru-RU" sz="2400" i="1" dirty="0" smtClean="0">
                <a:latin typeface="Bookman Old Style" pitchFamily="18" charset="0"/>
              </a:rPr>
              <a:t>А вот моё румяное яблочко даже на праздничном столе бывает.</a:t>
            </a:r>
          </a:p>
          <a:p>
            <a:pPr>
              <a:buNone/>
            </a:pPr>
            <a:endParaRPr lang="ru-RU" sz="24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3.  Укажи название дерева, которое круглый год с зелёными иголками.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Bookman Old Style" pitchFamily="18" charset="0"/>
              </a:rPr>
              <a:t>-Определи ударный слог в этом слове.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Bookman Old Style" pitchFamily="18" charset="0"/>
              </a:rPr>
              <a:t>-Назови первую букву в этом слоге.</a:t>
            </a: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- Дай характеристику звуку, который она обозначает.</a:t>
            </a:r>
            <a:endParaRPr lang="ru-RU" sz="24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4. Укажи цифрой о скольких деревьях говорится в тексте.   </a:t>
            </a: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      </a:t>
            </a: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2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     4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     3</a:t>
            </a:r>
            <a:endParaRPr lang="ru-RU" sz="24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5.* Прочитай слово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ВЕРШИНА</a:t>
            </a:r>
            <a:r>
              <a:rPr lang="ru-RU" sz="2400" b="1" i="1" dirty="0" smtClean="0">
                <a:latin typeface="Bookman Old Style" pitchFamily="18" charset="0"/>
              </a:rPr>
              <a:t>. Составь устно про него задачу, которая решается с помощью  числового выражения 3 + 4.</a:t>
            </a: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Реши задачу. Запиши полный ответ.</a:t>
            </a:r>
          </a:p>
          <a:p>
            <a:pPr>
              <a:buNone/>
            </a:pPr>
            <a:r>
              <a:rPr lang="ru-RU" sz="2400" b="1" i="1" dirty="0" smtClean="0">
                <a:latin typeface="Bookman Old Style" pitchFamily="18" charset="0"/>
              </a:rPr>
              <a:t>6. Кто затеял спор?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    ЯБЛОНЯ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    ДУБ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     СОСНА</a:t>
            </a:r>
          </a:p>
          <a:p>
            <a:pPr>
              <a:buNone/>
            </a:pPr>
            <a:endParaRPr lang="ru-RU" sz="24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b="1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7"/>
            </a:pPr>
            <a:r>
              <a:rPr lang="ru-RU" sz="2800" b="1" i="1" dirty="0" smtClean="0">
                <a:latin typeface="Bookman Old Style" pitchFamily="18" charset="0"/>
              </a:rPr>
              <a:t>- Как называл себя дуб? </a:t>
            </a:r>
            <a:r>
              <a:rPr lang="ru-RU" sz="2800" i="1" dirty="0" smtClean="0">
                <a:latin typeface="Bookman Old Style" pitchFamily="18" charset="0"/>
              </a:rPr>
              <a:t>(найди слово в тексте)</a:t>
            </a:r>
          </a:p>
          <a:p>
            <a:pPr marL="457200" indent="-457200">
              <a:buNone/>
            </a:pPr>
            <a:r>
              <a:rPr lang="ru-RU" sz="2800" i="1" dirty="0" smtClean="0">
                <a:latin typeface="Bookman Old Style" pitchFamily="18" charset="0"/>
              </a:rPr>
              <a:t>      </a:t>
            </a: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Царь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latin typeface="Bookman Old Style" pitchFamily="18" charset="0"/>
              </a:rPr>
              <a:t>Укажи сколько в этом слове звуков и сколько букв.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latin typeface="Bookman Old Style" pitchFamily="18" charset="0"/>
              </a:rPr>
              <a:t>Звуков –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3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latin typeface="Bookman Old Style" pitchFamily="18" charset="0"/>
              </a:rPr>
              <a:t>Букв -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latin typeface="Bookman Old Style" pitchFamily="18" charset="0"/>
              </a:rPr>
              <a:t>На сколько больше букв, чем звуков? </a:t>
            </a:r>
            <a:r>
              <a:rPr lang="ru-RU" sz="2800" i="1" dirty="0" smtClean="0">
                <a:latin typeface="Bookman Old Style" pitchFamily="18" charset="0"/>
              </a:rPr>
              <a:t>(Запиши пример)</a:t>
            </a:r>
          </a:p>
          <a:p>
            <a:pPr marL="457200" indent="-457200">
              <a:buFontTx/>
              <a:buChar char="-"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4 - 3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</TotalTime>
  <Words>234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ДИСТАНЦИОННЫЙ УРОК Готовимся выполнять комплексные работы (разработка для учащихся 1-ых классов)</vt:lpstr>
      <vt:lpstr>   Готовимся выполнять комплексные работы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Спор деревьев.  Заспорили деревья между собой, кто из них лучше.  Вот дуб говорит:  - Я всем деревьям царь! Корень мой глубоко в землю ушёл. Ствол у меня в три обхвата. Вершина в небо смотрится. Листья резные. А сучья будто из железа вылиты.  Услыхала яблоня и сказала:  - Не хвастай много, дуб, что высок и толст. Зато растут на тебе одни жёлуди! А вот моё румяное яблочко даже на праздничном столе бывает.  Послушала их сосна и говорит:  - Вот придёт зима, и будете вы голые стоять. А на мне круглый год зелёные иголки. Без меня в холодной стороне житья людям бы не было. Я им печки топлю и избы строю.</dc:title>
  <dc:creator>Admin</dc:creator>
  <cp:lastModifiedBy>Admin</cp:lastModifiedBy>
  <cp:revision>9</cp:revision>
  <dcterms:created xsi:type="dcterms:W3CDTF">2014-04-15T13:01:14Z</dcterms:created>
  <dcterms:modified xsi:type="dcterms:W3CDTF">2022-03-26T16:11:09Z</dcterms:modified>
</cp:coreProperties>
</file>