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59" r:id="rId7"/>
    <p:sldId id="260" r:id="rId8"/>
    <p:sldId id="261" r:id="rId9"/>
    <p:sldId id="268" r:id="rId10"/>
    <p:sldId id="262" r:id="rId11"/>
    <p:sldId id="265" r:id="rId12"/>
    <p:sldId id="290" r:id="rId13"/>
    <p:sldId id="266" r:id="rId14"/>
    <p:sldId id="267" r:id="rId15"/>
    <p:sldId id="271" r:id="rId16"/>
    <p:sldId id="269" r:id="rId17"/>
    <p:sldId id="270" r:id="rId18"/>
    <p:sldId id="272" r:id="rId19"/>
    <p:sldId id="277" r:id="rId20"/>
    <p:sldId id="275" r:id="rId21"/>
    <p:sldId id="274" r:id="rId22"/>
    <p:sldId id="278" r:id="rId23"/>
    <p:sldId id="276" r:id="rId24"/>
    <p:sldId id="279" r:id="rId25"/>
    <p:sldId id="280" r:id="rId26"/>
    <p:sldId id="281" r:id="rId27"/>
    <p:sldId id="292" r:id="rId28"/>
    <p:sldId id="287" r:id="rId29"/>
    <p:sldId id="288" r:id="rId30"/>
    <p:sldId id="28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1.bp.blogspot.com/-OHtdo3qtMho/XdURwgyOgHI/AAAAAAAAAH0/DzDE7hxDbv4DxXD5I0PTiimyCvJaPNSdgCLcBGAsYHQ/s1600/0002-002-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1\Downloads\0002-002-.jpg"/>
          <p:cNvPicPr>
            <a:picLocks noChangeAspect="1" noChangeArrowheads="1"/>
          </p:cNvPicPr>
          <p:nvPr/>
        </p:nvPicPr>
        <p:blipFill>
          <a:blip r:embed="rId2"/>
          <a:srcRect t="11317" b="91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142852"/>
            <a:ext cx="842968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звери зимой </a:t>
            </a:r>
          </a:p>
          <a:p>
            <a:pPr algn="ctr"/>
            <a:r>
              <a:rPr lang="ru-RU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лесу живут.</a:t>
            </a:r>
            <a:endParaRPr lang="ru-RU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1\Downloads\pic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500561" cy="4077550"/>
          </a:xfrm>
          <a:prstGeom prst="rect">
            <a:avLst/>
          </a:prstGeom>
          <a:noFill/>
        </p:spPr>
      </p:pic>
      <p:pic>
        <p:nvPicPr>
          <p:cNvPr id="19458" name="Picture 2" descr="C:\Users\1\Downloads\preview.jpg"/>
          <p:cNvPicPr>
            <a:picLocks noChangeAspect="1" noChangeArrowheads="1"/>
          </p:cNvPicPr>
          <p:nvPr/>
        </p:nvPicPr>
        <p:blipFill>
          <a:blip r:embed="rId3"/>
          <a:srcRect t="8452" r="12328"/>
          <a:stretch>
            <a:fillRect/>
          </a:stretch>
        </p:blipFill>
        <p:spPr bwMode="auto">
          <a:xfrm>
            <a:off x="4214778" y="3220669"/>
            <a:ext cx="4929222" cy="3637331"/>
          </a:xfrm>
          <a:prstGeom prst="rect">
            <a:avLst/>
          </a:prstGeom>
          <a:noFill/>
        </p:spPr>
      </p:pic>
      <p:pic>
        <p:nvPicPr>
          <p:cNvPr id="19459" name="Picture 3" descr="C:\Users\1\Downloads\wolf-on-the-prowl-eunice-gibb.jpg"/>
          <p:cNvPicPr>
            <a:picLocks noChangeAspect="1" noChangeArrowheads="1"/>
          </p:cNvPicPr>
          <p:nvPr/>
        </p:nvPicPr>
        <p:blipFill>
          <a:blip r:embed="rId4"/>
          <a:srcRect l="3030" t="13636" r="19696" b="11364"/>
          <a:stretch>
            <a:fillRect/>
          </a:stretch>
        </p:blipFill>
        <p:spPr bwMode="auto">
          <a:xfrm>
            <a:off x="1" y="4071942"/>
            <a:ext cx="4305726" cy="2786058"/>
          </a:xfrm>
          <a:prstGeom prst="rect">
            <a:avLst/>
          </a:prstGeom>
          <a:noFill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/>
          <a:srcRect l="7143" t="5859" r="8035" b="390"/>
          <a:stretch>
            <a:fillRect/>
          </a:stretch>
        </p:blipFill>
        <p:spPr bwMode="auto">
          <a:xfrm>
            <a:off x="4500562" y="0"/>
            <a:ext cx="4643439" cy="324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\Desktop\Картинки к занятию\641452_ma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44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1\Downloads\sneg-zima-vetki-snezhin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Картинки к занятию\img14.jpg"/>
          <p:cNvPicPr>
            <a:picLocks noChangeAspect="1" noChangeArrowheads="1"/>
          </p:cNvPicPr>
          <p:nvPr/>
        </p:nvPicPr>
        <p:blipFill>
          <a:blip r:embed="rId2"/>
          <a:srcRect l="7031" t="6250" r="4687" b="9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ownloads\ISg9sm4ertg.jpg"/>
          <p:cNvPicPr>
            <a:picLocks noChangeAspect="1" noChangeArrowheads="1"/>
          </p:cNvPicPr>
          <p:nvPr/>
        </p:nvPicPr>
        <p:blipFill>
          <a:blip r:embed="rId2"/>
          <a:srcRect r="53906"/>
          <a:stretch>
            <a:fillRect/>
          </a:stretch>
        </p:blipFill>
        <p:spPr bwMode="auto">
          <a:xfrm>
            <a:off x="0" y="0"/>
            <a:ext cx="5857884" cy="6858000"/>
          </a:xfrm>
          <a:prstGeom prst="rect">
            <a:avLst/>
          </a:prstGeom>
          <a:noFill/>
        </p:spPr>
      </p:pic>
      <p:pic>
        <p:nvPicPr>
          <p:cNvPr id="5" name="Picture 2" descr="C:\Users\1\Downloads\ISg9sm4ertg.jpg"/>
          <p:cNvPicPr>
            <a:picLocks noChangeAspect="1" noChangeArrowheads="1"/>
          </p:cNvPicPr>
          <p:nvPr/>
        </p:nvPicPr>
        <p:blipFill>
          <a:blip r:embed="rId2"/>
          <a:srcRect r="88147"/>
          <a:stretch>
            <a:fillRect/>
          </a:stretch>
        </p:blipFill>
        <p:spPr bwMode="auto">
          <a:xfrm>
            <a:off x="7715272" y="0"/>
            <a:ext cx="1428728" cy="6858000"/>
          </a:xfrm>
          <a:prstGeom prst="rect">
            <a:avLst/>
          </a:prstGeom>
          <a:noFill/>
        </p:spPr>
      </p:pic>
      <p:pic>
        <p:nvPicPr>
          <p:cNvPr id="6" name="Picture 2" descr="C:\Users\1\Downloads\ISg9sm4ertg.jpg"/>
          <p:cNvPicPr>
            <a:picLocks noChangeAspect="1" noChangeArrowheads="1"/>
          </p:cNvPicPr>
          <p:nvPr/>
        </p:nvPicPr>
        <p:blipFill>
          <a:blip r:embed="rId2"/>
          <a:srcRect r="88147" b="15625"/>
          <a:stretch>
            <a:fillRect/>
          </a:stretch>
        </p:blipFill>
        <p:spPr bwMode="auto">
          <a:xfrm>
            <a:off x="5857884" y="0"/>
            <a:ext cx="18573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ownloads\ISg9sm4ertg.jpg"/>
          <p:cNvPicPr>
            <a:picLocks noChangeAspect="1" noChangeArrowheads="1"/>
          </p:cNvPicPr>
          <p:nvPr/>
        </p:nvPicPr>
        <p:blipFill>
          <a:blip r:embed="rId2"/>
          <a:srcRect l="11535" t="17708" r="17969" b="4767"/>
          <a:stretch>
            <a:fillRect/>
          </a:stretch>
        </p:blipFill>
        <p:spPr bwMode="auto">
          <a:xfrm>
            <a:off x="0" y="6151"/>
            <a:ext cx="9144000" cy="68518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\Desktop\Картинки к занятию\slide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4465"/>
            <a:ext cx="9149961" cy="68535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\Desktop\Картинки к занятию\unnamed.jpg"/>
          <p:cNvPicPr>
            <a:picLocks noChangeAspect="1" noChangeArrowheads="1"/>
          </p:cNvPicPr>
          <p:nvPr/>
        </p:nvPicPr>
        <p:blipFill>
          <a:blip r:embed="rId2"/>
          <a:srcRect t="2857" b="14285"/>
          <a:stretch>
            <a:fillRect/>
          </a:stretch>
        </p:blipFill>
        <p:spPr bwMode="auto">
          <a:xfrm>
            <a:off x="785786" y="428605"/>
            <a:ext cx="3214710" cy="2663630"/>
          </a:xfrm>
          <a:prstGeom prst="rect">
            <a:avLst/>
          </a:prstGeom>
          <a:noFill/>
        </p:spPr>
      </p:pic>
      <p:pic>
        <p:nvPicPr>
          <p:cNvPr id="26628" name="Picture 4" descr="C:\Users\1\Downloads\fud_249.jpg"/>
          <p:cNvPicPr>
            <a:picLocks noChangeAspect="1" noChangeArrowheads="1"/>
          </p:cNvPicPr>
          <p:nvPr/>
        </p:nvPicPr>
        <p:blipFill>
          <a:blip r:embed="rId3" cstate="print"/>
          <a:srcRect t="10937" r="4834" b="7031"/>
          <a:stretch>
            <a:fillRect/>
          </a:stretch>
        </p:blipFill>
        <p:spPr bwMode="auto">
          <a:xfrm>
            <a:off x="4714876" y="4297326"/>
            <a:ext cx="3714744" cy="2001280"/>
          </a:xfrm>
          <a:prstGeom prst="rect">
            <a:avLst/>
          </a:prstGeom>
          <a:noFill/>
        </p:spPr>
      </p:pic>
      <p:pic>
        <p:nvPicPr>
          <p:cNvPr id="26629" name="Picture 5" descr="C:\Users\1\Downloads\grib2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66"/>
            <a:ext cx="4572000" cy="3297909"/>
          </a:xfrm>
          <a:prstGeom prst="rect">
            <a:avLst/>
          </a:prstGeom>
          <a:noFill/>
        </p:spPr>
      </p:pic>
      <p:pic>
        <p:nvPicPr>
          <p:cNvPr id="26630" name="Picture 6" descr="C:\Users\1\Downloads\601582889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3357538"/>
            <a:ext cx="4000528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1\Desktop\Картинки к занятию\6711454_large.jpg"/>
          <p:cNvPicPr>
            <a:picLocks noChangeAspect="1" noChangeArrowheads="1"/>
          </p:cNvPicPr>
          <p:nvPr/>
        </p:nvPicPr>
        <p:blipFill>
          <a:blip r:embed="rId2"/>
          <a:srcRect l="13413" t="14399" r="8791" b="166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1\Downloads\img5.jpg"/>
          <p:cNvPicPr>
            <a:picLocks noChangeAspect="1" noChangeArrowheads="1"/>
          </p:cNvPicPr>
          <p:nvPr/>
        </p:nvPicPr>
        <p:blipFill>
          <a:blip r:embed="rId2"/>
          <a:srcRect l="4688" t="25000" r="49999" b="26041"/>
          <a:stretch>
            <a:fillRect/>
          </a:stretch>
        </p:blipFill>
        <p:spPr bwMode="auto">
          <a:xfrm>
            <a:off x="-1" y="0"/>
            <a:ext cx="4672319" cy="4214818"/>
          </a:xfrm>
          <a:prstGeom prst="rect">
            <a:avLst/>
          </a:prstGeom>
          <a:noFill/>
        </p:spPr>
      </p:pic>
      <p:pic>
        <p:nvPicPr>
          <p:cNvPr id="3" name="Picture 2" descr="C:\Users\1\Downloads\img5.jpg"/>
          <p:cNvPicPr>
            <a:picLocks noChangeAspect="1" noChangeArrowheads="1"/>
          </p:cNvPicPr>
          <p:nvPr/>
        </p:nvPicPr>
        <p:blipFill>
          <a:blip r:embed="rId2"/>
          <a:srcRect l="56250" t="25000" r="4687" b="26041"/>
          <a:stretch>
            <a:fillRect/>
          </a:stretch>
        </p:blipFill>
        <p:spPr bwMode="auto">
          <a:xfrm>
            <a:off x="4500530" y="2493138"/>
            <a:ext cx="4643470" cy="43648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ownloads\2018Winter_White_frost-covered_forest_by_the_snow-covered_road_12864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1\Desktop\Картинки к занятию\41781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1\Downloads\slide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92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vatars.mds.yandex.net/get-zen_doc/3842094/pub_5f5f4b6c4c40302438cae0c6_5f685a0db142594c535e9c43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ownloads\lisa-lisitsa-ryzhaia-priroda-zima-sneg-sugroby-poza-vetki-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ownloads\orig-15840832707b24bc89231c9ac4bfc7b3036195590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9144000" cy="5359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ownloads\volki-zima-sneg-kartina-zhivopis-art-les-staia-vetki-inei-mo.jpg"/>
          <p:cNvPicPr>
            <a:picLocks noChangeAspect="1" noChangeArrowheads="1"/>
          </p:cNvPicPr>
          <p:nvPr/>
        </p:nvPicPr>
        <p:blipFill>
          <a:blip r:embed="rId2"/>
          <a:srcRect r="70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ownloads\volki-zima-sneg-kartina-zhivopis-art-staia-les-vetki-khvo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42844" y="142851"/>
          <a:ext cx="8643999" cy="6572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1333"/>
                <a:gridCol w="2881333"/>
                <a:gridCol w="2881333"/>
              </a:tblGrid>
              <a:tr h="17859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0019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4307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4307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2" descr="C:\Users\1\Downloads\loto-jivotnie-detenishi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2021" t="5453" r="27749" b="67282"/>
          <a:stretch>
            <a:fillRect/>
          </a:stretch>
        </p:blipFill>
        <p:spPr bwMode="auto">
          <a:xfrm>
            <a:off x="714348" y="214290"/>
            <a:ext cx="1709072" cy="1627687"/>
          </a:xfrm>
          <a:prstGeom prst="rect">
            <a:avLst/>
          </a:prstGeom>
          <a:noFill/>
        </p:spPr>
      </p:pic>
      <p:pic>
        <p:nvPicPr>
          <p:cNvPr id="12" name="Picture 2" descr="C:\Users\1\Downloads\loto-jivotnie-detenishi1.png"/>
          <p:cNvPicPr>
            <a:picLocks noChangeAspect="1" noChangeArrowheads="1"/>
          </p:cNvPicPr>
          <p:nvPr/>
        </p:nvPicPr>
        <p:blipFill>
          <a:blip r:embed="rId2"/>
          <a:srcRect l="4406" t="67139" r="75329" b="2936"/>
          <a:stretch>
            <a:fillRect/>
          </a:stretch>
        </p:blipFill>
        <p:spPr bwMode="auto">
          <a:xfrm>
            <a:off x="857224" y="3429000"/>
            <a:ext cx="1497219" cy="1562315"/>
          </a:xfrm>
          <a:prstGeom prst="rect">
            <a:avLst/>
          </a:prstGeom>
          <a:noFill/>
        </p:spPr>
      </p:pic>
      <p:pic>
        <p:nvPicPr>
          <p:cNvPr id="13" name="Picture 2" descr="C:\Users\1\Downloads\loto-jivotnie-detenishi1.png"/>
          <p:cNvPicPr>
            <a:picLocks noChangeAspect="1" noChangeArrowheads="1"/>
          </p:cNvPicPr>
          <p:nvPr/>
        </p:nvPicPr>
        <p:blipFill>
          <a:blip r:embed="rId2"/>
          <a:srcRect l="51986" t="35967" r="28630" b="36602"/>
          <a:stretch>
            <a:fillRect/>
          </a:stretch>
        </p:blipFill>
        <p:spPr bwMode="auto">
          <a:xfrm>
            <a:off x="714348" y="1785926"/>
            <a:ext cx="1714512" cy="1714512"/>
          </a:xfrm>
          <a:prstGeom prst="rect">
            <a:avLst/>
          </a:prstGeom>
          <a:noFill/>
        </p:spPr>
      </p:pic>
      <p:pic>
        <p:nvPicPr>
          <p:cNvPr id="14" name="Picture 2" descr="C:\Users\1\Downloads\loto-jivotnie-detenishi1.png"/>
          <p:cNvPicPr>
            <a:picLocks noChangeAspect="1" noChangeArrowheads="1"/>
          </p:cNvPicPr>
          <p:nvPr/>
        </p:nvPicPr>
        <p:blipFill>
          <a:blip r:embed="rId2"/>
          <a:srcRect l="4406" t="34721" r="75329" b="37848"/>
          <a:stretch>
            <a:fillRect/>
          </a:stretch>
        </p:blipFill>
        <p:spPr bwMode="auto">
          <a:xfrm>
            <a:off x="424135" y="5070949"/>
            <a:ext cx="1652816" cy="1580954"/>
          </a:xfrm>
          <a:prstGeom prst="rect">
            <a:avLst/>
          </a:prstGeom>
          <a:noFill/>
        </p:spPr>
      </p:pic>
      <p:pic>
        <p:nvPicPr>
          <p:cNvPr id="5123" name="Picture 3" descr="C:\Users\1\Downloads\Yy6DAf9Yn-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571480"/>
            <a:ext cx="1643074" cy="1137513"/>
          </a:xfrm>
          <a:prstGeom prst="rect">
            <a:avLst/>
          </a:prstGeom>
          <a:noFill/>
        </p:spPr>
      </p:pic>
      <p:pic>
        <p:nvPicPr>
          <p:cNvPr id="5124" name="Picture 4" descr="C:\Users\1\Downloads\pic-023reisjqo-047.jpg"/>
          <p:cNvPicPr>
            <a:picLocks noChangeAspect="1" noChangeArrowheads="1"/>
          </p:cNvPicPr>
          <p:nvPr/>
        </p:nvPicPr>
        <p:blipFill>
          <a:blip r:embed="rId4">
            <a:lum bright="20000" contrast="10000"/>
          </a:blip>
          <a:srcRect l="51075" t="34630"/>
          <a:stretch>
            <a:fillRect/>
          </a:stretch>
        </p:blipFill>
        <p:spPr bwMode="auto">
          <a:xfrm>
            <a:off x="3857620" y="1928802"/>
            <a:ext cx="1288755" cy="1357322"/>
          </a:xfrm>
          <a:prstGeom prst="rect">
            <a:avLst/>
          </a:prstGeom>
          <a:noFill/>
        </p:spPr>
      </p:pic>
      <p:pic>
        <p:nvPicPr>
          <p:cNvPr id="5125" name="Picture 5" descr="C:\Users\1\Downloads\default.jpg"/>
          <p:cNvPicPr>
            <a:picLocks noChangeAspect="1" noChangeArrowheads="1"/>
          </p:cNvPicPr>
          <p:nvPr/>
        </p:nvPicPr>
        <p:blipFill>
          <a:blip r:embed="rId5"/>
          <a:srcRect l="51488" t="16666" r="12500" b="16666"/>
          <a:stretch>
            <a:fillRect/>
          </a:stretch>
        </p:blipFill>
        <p:spPr bwMode="auto">
          <a:xfrm rot="16200000">
            <a:off x="4409051" y="3806264"/>
            <a:ext cx="1000132" cy="1388613"/>
          </a:xfrm>
          <a:prstGeom prst="rect">
            <a:avLst/>
          </a:prstGeom>
          <a:noFill/>
        </p:spPr>
      </p:pic>
      <p:pic>
        <p:nvPicPr>
          <p:cNvPr id="18" name="Picture 5" descr="C:\Users\1\Downloads\default.jpg"/>
          <p:cNvPicPr>
            <a:picLocks noChangeAspect="1" noChangeArrowheads="1"/>
          </p:cNvPicPr>
          <p:nvPr/>
        </p:nvPicPr>
        <p:blipFill>
          <a:blip r:embed="rId5"/>
          <a:srcRect l="18750" t="16666" r="48512" b="17856"/>
          <a:stretch>
            <a:fillRect/>
          </a:stretch>
        </p:blipFill>
        <p:spPr bwMode="auto">
          <a:xfrm rot="16200000">
            <a:off x="3488525" y="3440905"/>
            <a:ext cx="809628" cy="1214446"/>
          </a:xfrm>
          <a:prstGeom prst="rect">
            <a:avLst/>
          </a:prstGeom>
          <a:noFill/>
        </p:spPr>
      </p:pic>
      <p:pic>
        <p:nvPicPr>
          <p:cNvPr id="5126" name="Picture 6" descr="C:\Users\1\Downloads\hello_html_74295c3.jpg"/>
          <p:cNvPicPr>
            <a:picLocks noChangeAspect="1" noChangeArrowheads="1"/>
          </p:cNvPicPr>
          <p:nvPr/>
        </p:nvPicPr>
        <p:blipFill>
          <a:blip r:embed="rId6"/>
          <a:srcRect l="58691" t="19313"/>
          <a:stretch>
            <a:fillRect/>
          </a:stretch>
        </p:blipFill>
        <p:spPr bwMode="auto">
          <a:xfrm rot="16200000">
            <a:off x="3792330" y="5423117"/>
            <a:ext cx="612552" cy="767723"/>
          </a:xfrm>
          <a:prstGeom prst="rect">
            <a:avLst/>
          </a:prstGeom>
          <a:noFill/>
        </p:spPr>
      </p:pic>
      <p:pic>
        <p:nvPicPr>
          <p:cNvPr id="20" name="Picture 6" descr="C:\Users\1\Downloads\hello_html_74295c3.jpg"/>
          <p:cNvPicPr>
            <a:picLocks noChangeAspect="1" noChangeArrowheads="1"/>
          </p:cNvPicPr>
          <p:nvPr/>
        </p:nvPicPr>
        <p:blipFill>
          <a:blip r:embed="rId6"/>
          <a:srcRect r="45440" b="3433"/>
          <a:stretch>
            <a:fillRect/>
          </a:stretch>
        </p:blipFill>
        <p:spPr bwMode="auto">
          <a:xfrm rot="16200000">
            <a:off x="4770364" y="5802404"/>
            <a:ext cx="817719" cy="928694"/>
          </a:xfrm>
          <a:prstGeom prst="rect">
            <a:avLst/>
          </a:prstGeom>
          <a:noFill/>
        </p:spPr>
      </p:pic>
      <p:pic>
        <p:nvPicPr>
          <p:cNvPr id="5127" name="Picture 7" descr="C:\Users\1\Downloads\20f6c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649482" flipV="1">
            <a:off x="6917327" y="5106307"/>
            <a:ext cx="1177234" cy="1500198"/>
          </a:xfrm>
          <a:prstGeom prst="rect">
            <a:avLst/>
          </a:prstGeom>
          <a:noFill/>
        </p:spPr>
      </p:pic>
      <p:pic>
        <p:nvPicPr>
          <p:cNvPr id="22" name="Picture 3" descr="C:\Users\1\Downloads\watermarked-Безымянный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2EC"/>
              </a:clrFrom>
              <a:clrTo>
                <a:srgbClr val="F7F2EC">
                  <a:alpha val="0"/>
                </a:srgbClr>
              </a:clrTo>
            </a:clrChange>
          </a:blip>
          <a:srcRect l="32666" t="9500" r="48844" b="57500"/>
          <a:stretch>
            <a:fillRect/>
          </a:stretch>
        </p:blipFill>
        <p:spPr bwMode="auto">
          <a:xfrm rot="1245859">
            <a:off x="6844551" y="2091153"/>
            <a:ext cx="1162491" cy="1346042"/>
          </a:xfrm>
          <a:prstGeom prst="rect">
            <a:avLst/>
          </a:prstGeom>
          <a:noFill/>
        </p:spPr>
      </p:pic>
      <p:pic>
        <p:nvPicPr>
          <p:cNvPr id="23" name="Picture 3" descr="C:\Users\1\Downloads\watermarked-Безымянный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BF7EE"/>
              </a:clrFrom>
              <a:clrTo>
                <a:srgbClr val="FBF7EE">
                  <a:alpha val="0"/>
                </a:srgbClr>
              </a:clrTo>
            </a:clrChange>
          </a:blip>
          <a:srcRect l="79739" t="54000" r="2927" b="5499"/>
          <a:stretch>
            <a:fillRect/>
          </a:stretch>
        </p:blipFill>
        <p:spPr bwMode="auto">
          <a:xfrm rot="16876848">
            <a:off x="6933991" y="3360619"/>
            <a:ext cx="897700" cy="1619715"/>
          </a:xfrm>
          <a:prstGeom prst="rect">
            <a:avLst/>
          </a:prstGeom>
          <a:noFill/>
        </p:spPr>
      </p:pic>
      <p:pic>
        <p:nvPicPr>
          <p:cNvPr id="24" name="Picture 4" descr="C:\Users\1\Downloads\watermarked-Безымянный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AF5EF"/>
              </a:clrFrom>
              <a:clrTo>
                <a:srgbClr val="FAF5EF">
                  <a:alpha val="0"/>
                </a:srgbClr>
              </a:clrTo>
            </a:clrChange>
          </a:blip>
          <a:srcRect l="78891" t="5000" r="2619" b="54500"/>
          <a:stretch>
            <a:fillRect/>
          </a:stretch>
        </p:blipFill>
        <p:spPr bwMode="auto">
          <a:xfrm flipH="1">
            <a:off x="6786578" y="285728"/>
            <a:ext cx="1061245" cy="16553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1\Downloads\Фотка_1373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1\Downloads\img6.jpg"/>
          <p:cNvPicPr>
            <a:picLocks noChangeAspect="1" noChangeArrowheads="1"/>
          </p:cNvPicPr>
          <p:nvPr/>
        </p:nvPicPr>
        <p:blipFill>
          <a:blip r:embed="rId2"/>
          <a:srcRect l="10156" t="21875" r="11328" b="4687"/>
          <a:stretch>
            <a:fillRect/>
          </a:stretch>
        </p:blipFill>
        <p:spPr bwMode="auto">
          <a:xfrm>
            <a:off x="500034" y="357166"/>
            <a:ext cx="8364326" cy="5867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Desktop\Картинки к занятию\Ah52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C:\Users\1\Downloads\0212-wallpaper-winter-liv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ownloads\img12.jpg"/>
          <p:cNvPicPr>
            <a:picLocks noChangeAspect="1" noChangeArrowheads="1"/>
          </p:cNvPicPr>
          <p:nvPr/>
        </p:nvPicPr>
        <p:blipFill>
          <a:blip r:embed="rId2" cstate="print"/>
          <a:srcRect b="8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60.radikal.ru/i168/1010/72/4eb98f8015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23827" cy="6858000"/>
          </a:xfrm>
          <a:prstGeom prst="rect">
            <a:avLst/>
          </a:prstGeom>
          <a:noFill/>
        </p:spPr>
      </p:pic>
      <p:pic>
        <p:nvPicPr>
          <p:cNvPr id="18435" name="Picture 3" descr="C:\Users\1\Downloads\99385a31f206a6df053a0dbb76453595--winter-sports-winter-fu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5376" y="0"/>
            <a:ext cx="454862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esktop\Картинки к занятию\kartinki-zimnij-les-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122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1\Downloads\u_31e76a9138041b35e61a5bf8af3733e7_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1\Downloads\k5pk9lLaHR0cDovL29jZG4uZXUvaW1hZ2VzL3B1bHNjbXMvWVRjN01EQV8vMzY2MGFjN2U5NzlkMzYyMTc4MDhjZTZlYWY1OWQ5NWIucG5nkZMCzQSwAIEAAQ.jpg"/>
          <p:cNvPicPr>
            <a:picLocks noChangeAspect="1" noChangeArrowheads="1"/>
          </p:cNvPicPr>
          <p:nvPr/>
        </p:nvPicPr>
        <p:blipFill>
          <a:blip r:embed="rId2"/>
          <a:srcRect l="3496" t="10416" r="52358" b="6250"/>
          <a:stretch>
            <a:fillRect/>
          </a:stretch>
        </p:blipFill>
        <p:spPr bwMode="auto">
          <a:xfrm>
            <a:off x="2000232" y="20005"/>
            <a:ext cx="4786314" cy="6837995"/>
          </a:xfrm>
          <a:prstGeom prst="rect">
            <a:avLst/>
          </a:prstGeom>
          <a:noFill/>
        </p:spPr>
      </p:pic>
      <p:pic>
        <p:nvPicPr>
          <p:cNvPr id="3" name="Picture 1" descr="C:\Users\1\Downloads\k5pk9lLaHR0cDovL29jZG4uZXUvaW1hZ2VzL3B1bHNjbXMvWVRjN01EQV8vMzY2MGFjN2U5NzlkMzYyMTc4MDhjZTZlYWY1OWQ5NWIucG5nkZMCzQSwAIEAAQ.jpg"/>
          <p:cNvPicPr>
            <a:picLocks noChangeAspect="1" noChangeArrowheads="1"/>
          </p:cNvPicPr>
          <p:nvPr/>
        </p:nvPicPr>
        <p:blipFill>
          <a:blip r:embed="rId2"/>
          <a:srcRect l="70703" t="10416" r="12166" b="6250"/>
          <a:stretch>
            <a:fillRect/>
          </a:stretch>
        </p:blipFill>
        <p:spPr bwMode="auto">
          <a:xfrm>
            <a:off x="6786578" y="20005"/>
            <a:ext cx="2357422" cy="6837995"/>
          </a:xfrm>
          <a:prstGeom prst="rect">
            <a:avLst/>
          </a:prstGeom>
          <a:noFill/>
        </p:spPr>
      </p:pic>
      <p:pic>
        <p:nvPicPr>
          <p:cNvPr id="4" name="Picture 1" descr="C:\Users\1\Downloads\k5pk9lLaHR0cDovL29jZG4uZXUvaW1hZ2VzL3B1bHNjbXMvWVRjN01EQV8vMzY2MGFjN2U5NzlkMzYyMTc4MDhjZTZlYWY1OWQ5NWIucG5nkZMCzQSwAIEAAQ.jpg"/>
          <p:cNvPicPr>
            <a:picLocks noChangeAspect="1" noChangeArrowheads="1"/>
          </p:cNvPicPr>
          <p:nvPr/>
        </p:nvPicPr>
        <p:blipFill>
          <a:blip r:embed="rId2"/>
          <a:srcRect l="70703" t="10416" r="12166" b="6250"/>
          <a:stretch>
            <a:fillRect/>
          </a:stretch>
        </p:blipFill>
        <p:spPr bwMode="auto">
          <a:xfrm>
            <a:off x="0" y="20005"/>
            <a:ext cx="2214546" cy="6837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1\Downloads\k5pk9lLaHR0cDovL29jZG4uZXUvaW1hZ2VzL3B1bHNjbXMvWVRjN01EQV8vMzY2MGFjN2U5NzlkMzYyMTc4MDhjZTZlYWY1OWQ5NWIucG5nkZMCzQSwAIEAAQ.jpg"/>
          <p:cNvPicPr>
            <a:picLocks noChangeAspect="1" noChangeArrowheads="1"/>
          </p:cNvPicPr>
          <p:nvPr/>
        </p:nvPicPr>
        <p:blipFill>
          <a:blip r:embed="rId2"/>
          <a:srcRect l="3496" t="10416" r="12166" b="6250"/>
          <a:stretch>
            <a:fillRect/>
          </a:stretch>
        </p:blipFill>
        <p:spPr bwMode="auto">
          <a:xfrm>
            <a:off x="0" y="20005"/>
            <a:ext cx="9144000" cy="6837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7</Words>
  <Application>Microsoft Office PowerPoint</Application>
  <PresentationFormat>Экран (4:3)</PresentationFormat>
  <Paragraphs>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36</cp:revision>
  <dcterms:created xsi:type="dcterms:W3CDTF">2021-02-01T08:16:21Z</dcterms:created>
  <dcterms:modified xsi:type="dcterms:W3CDTF">2021-02-03T07:12:43Z</dcterms:modified>
</cp:coreProperties>
</file>