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handoutMasterIdLst>
    <p:handoutMasterId r:id="rId18"/>
  </p:handoutMasterIdLst>
  <p:sldIdLst>
    <p:sldId id="271" r:id="rId5"/>
    <p:sldId id="257" r:id="rId6"/>
    <p:sldId id="258" r:id="rId7"/>
    <p:sldId id="273" r:id="rId8"/>
    <p:sldId id="256" r:id="rId9"/>
    <p:sldId id="274" r:id="rId10"/>
    <p:sldId id="260" r:id="rId11"/>
    <p:sldId id="262" r:id="rId12"/>
    <p:sldId id="265" r:id="rId13"/>
    <p:sldId id="266" r:id="rId14"/>
    <p:sldId id="272" r:id="rId15"/>
    <p:sldId id="275" r:id="rId16"/>
    <p:sldId id="267" r:id="rId17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2F4"/>
    <a:srgbClr val="65C6F1"/>
    <a:srgbClr val="90BEEC"/>
    <a:srgbClr val="70CAE6"/>
    <a:srgbClr val="63AEF3"/>
    <a:srgbClr val="DDF5FF"/>
    <a:srgbClr val="9ECDF8"/>
    <a:srgbClr val="4CAECC"/>
    <a:srgbClr val="9BD9ED"/>
    <a:srgbClr val="6FA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2" autoAdjust="0"/>
    <p:restoredTop sz="86358" autoAdjust="0"/>
  </p:normalViewPr>
  <p:slideViewPr>
    <p:cSldViewPr>
      <p:cViewPr varScale="1">
        <p:scale>
          <a:sx n="114" d="100"/>
          <a:sy n="114" d="100"/>
        </p:scale>
        <p:origin x="18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4B94C-8493-4D66-A439-2FC24C8007D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36A7F-D65C-440F-8A0D-4E8505A6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193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235A-23D8-4E06-AB4E-1AF95938F4F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2690-AD37-4E1A-822B-620EC24F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51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235A-23D8-4E06-AB4E-1AF95938F4F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2690-AD37-4E1A-822B-620EC24F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72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235A-23D8-4E06-AB4E-1AF95938F4F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2690-AD37-4E1A-822B-620EC24F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18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348D3-7B97-4A9E-A344-43011D47A8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FD36-0689-4B78-AF34-8ADC16D3A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36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716C-1FD1-47E0-B219-005E202750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4925C-E6E7-49E7-A1ED-4AE6260101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29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3A5F-C955-4059-BE59-D8D905DC4E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9F4D5-DABD-4845-B2F3-A40091E449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8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99DD7-201B-4025-848C-BE3BE467A7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5E06-C3B6-4D57-8A94-26382FAAD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86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64CA1-7FDD-4227-B07E-1A74474FFA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3975-9A2E-4F03-9DE6-F894F6C251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81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1A5DB-4369-4D46-9D27-4C40FBC474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1087-B8DB-468F-9D06-786C70D34B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37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DAA29-6660-48D1-9F3C-EADDA3C627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011C-590F-4DBD-A308-90E97E075A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57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3CC09-748B-44D6-BDAC-47B0A5EE59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1E39-6AA6-42D2-A702-5250B940F8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0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235A-23D8-4E06-AB4E-1AF95938F4F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2690-AD37-4E1A-822B-620EC24F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27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11F14-8C79-43A2-BE7F-9E03096161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6DC6A-0E55-430D-88C0-0AA50D3FB6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82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149BF-91B1-4410-9D5D-0E8DEDE958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DC5F1-2D55-4B60-99B5-F2A575FEB1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28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7A8B0-0F96-4DDA-B3B0-0B72AAC763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F3C0C-5B3E-47C7-94B5-D76B18900E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45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348D3-7B97-4A9E-A344-43011D47A8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FD36-0689-4B78-AF34-8ADC16D3A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91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716C-1FD1-47E0-B219-005E202750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4925C-E6E7-49E7-A1ED-4AE6260101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46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3A5F-C955-4059-BE59-D8D905DC4E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9F4D5-DABD-4845-B2F3-A40091E449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47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99DD7-201B-4025-848C-BE3BE467A7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5E06-C3B6-4D57-8A94-26382FAAD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9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64CA1-7FDD-4227-B07E-1A74474FFA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3975-9A2E-4F03-9DE6-F894F6C251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77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1A5DB-4369-4D46-9D27-4C40FBC474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1087-B8DB-468F-9D06-786C70D34B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43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DAA29-6660-48D1-9F3C-EADDA3C627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011C-590F-4DBD-A308-90E97E075A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1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235A-23D8-4E06-AB4E-1AF95938F4F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2690-AD37-4E1A-822B-620EC24F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24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3CC09-748B-44D6-BDAC-47B0A5EE59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1E39-6AA6-42D2-A702-5250B940F8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11F14-8C79-43A2-BE7F-9E03096161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6DC6A-0E55-430D-88C0-0AA50D3FB6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73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149BF-91B1-4410-9D5D-0E8DEDE958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DC5F1-2D55-4B60-99B5-F2A575FEB1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28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7A8B0-0F96-4DDA-B3B0-0B72AAC763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F3C0C-5B3E-47C7-94B5-D76B18900E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07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348D3-7B97-4A9E-A344-43011D47A8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FD36-0689-4B78-AF34-8ADC16D3A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51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716C-1FD1-47E0-B219-005E202750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4925C-E6E7-49E7-A1ED-4AE6260101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07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3A5F-C955-4059-BE59-D8D905DC4E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9F4D5-DABD-4845-B2F3-A40091E449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21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99DD7-201B-4025-848C-BE3BE467A7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5E06-C3B6-4D57-8A94-26382FAAD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38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64CA1-7FDD-4227-B07E-1A74474FFA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3975-9A2E-4F03-9DE6-F894F6C251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82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1A5DB-4369-4D46-9D27-4C40FBC474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1087-B8DB-468F-9D06-786C70D34B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235A-23D8-4E06-AB4E-1AF95938F4F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2690-AD37-4E1A-822B-620EC24F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23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DAA29-6660-48D1-9F3C-EADDA3C627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011C-590F-4DBD-A308-90E97E075A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59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3CC09-748B-44D6-BDAC-47B0A5EE59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1E39-6AA6-42D2-A702-5250B940F8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56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11F14-8C79-43A2-BE7F-9E03096161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6DC6A-0E55-430D-88C0-0AA50D3FB6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43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149BF-91B1-4410-9D5D-0E8DEDE958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DC5F1-2D55-4B60-99B5-F2A575FEB1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8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7A8B0-0F96-4DDA-B3B0-0B72AAC763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F3C0C-5B3E-47C7-94B5-D76B18900E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6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235A-23D8-4E06-AB4E-1AF95938F4F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2690-AD37-4E1A-822B-620EC24F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7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235A-23D8-4E06-AB4E-1AF95938F4F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2690-AD37-4E1A-822B-620EC24F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4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235A-23D8-4E06-AB4E-1AF95938F4F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2690-AD37-4E1A-822B-620EC24F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9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235A-23D8-4E06-AB4E-1AF95938F4F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2690-AD37-4E1A-822B-620EC24F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9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235A-23D8-4E06-AB4E-1AF95938F4F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2690-AD37-4E1A-822B-620EC24F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47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9235A-23D8-4E06-AB4E-1AF95938F4F0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82690-AD37-4E1A-822B-620EC24F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7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CBAF7C-AE69-40D3-871A-0F2DB529D6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C533A4-6F58-4094-BEC9-CD36F5357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1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CBAF7C-AE69-40D3-871A-0F2DB529D6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C533A4-6F58-4094-BEC9-CD36F5357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8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CBAF7C-AE69-40D3-871A-0F2DB529D6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C533A4-6F58-4094-BEC9-CD36F5357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9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4.xml"/><Relationship Id="rId1" Type="http://schemas.openxmlformats.org/officeDocument/2006/relationships/audio" Target="NULL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WordArt 3"/>
          <p:cNvSpPr>
            <a:spLocks noChangeArrowheads="1" noChangeShapeType="1" noTextEdit="1"/>
          </p:cNvSpPr>
          <p:nvPr/>
        </p:nvSpPr>
        <p:spPr bwMode="auto">
          <a:xfrm>
            <a:off x="457200" y="2133600"/>
            <a:ext cx="8435975" cy="3024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7504" y="2708920"/>
            <a:ext cx="8939336" cy="225805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ПОГОДА И КЛИМАТ</a:t>
            </a:r>
          </a:p>
        </p:txBody>
      </p:sp>
    </p:spTree>
    <p:extLst>
      <p:ext uri="{BB962C8B-B14F-4D97-AF65-F5344CB8AC3E}">
        <p14:creationId xmlns:p14="http://schemas.microsoft.com/office/powerpoint/2010/main" val="282863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C2F4"/>
            </a:gs>
            <a:gs pos="50000">
              <a:srgbClr val="90BEEC"/>
            </a:gs>
            <a:gs pos="100000">
              <a:srgbClr val="DDF5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7239" y="179731"/>
            <a:ext cx="4372396" cy="707886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cs typeface="Times New Roman" pitchFamily="18" charset="0"/>
              </a:rPr>
              <a:t>Сила ветра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0831" y="1124744"/>
            <a:ext cx="1731962" cy="1422400"/>
          </a:xfr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2935" y="1124744"/>
            <a:ext cx="1728787" cy="142240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1142270"/>
            <a:ext cx="1743075" cy="141396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1133178"/>
            <a:ext cx="1708150" cy="141396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2086" y="1142270"/>
            <a:ext cx="1584325" cy="1424219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59580" y="2731525"/>
            <a:ext cx="1554465" cy="461665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безветрие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0506" y="2731525"/>
            <a:ext cx="1598613" cy="830262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слабый ветер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06153" y="2731525"/>
            <a:ext cx="1076192" cy="461665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ураган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43323" y="2731525"/>
            <a:ext cx="1800225" cy="830262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умеренный ветер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1186" y="2731525"/>
            <a:ext cx="1597025" cy="830262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сильный ветер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90852" y="3823935"/>
            <a:ext cx="4521046" cy="707886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cs typeface="Times New Roman" pitchFamily="18" charset="0"/>
              </a:rPr>
              <a:t>Направление ветра</a:t>
            </a:r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7"/>
          <a:srcRect l="68707" t="56641" r="16515" b="28059"/>
          <a:stretch>
            <a:fillRect/>
          </a:stretch>
        </p:blipFill>
        <p:spPr bwMode="auto">
          <a:xfrm>
            <a:off x="496268" y="5216056"/>
            <a:ext cx="1081088" cy="149225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8"/>
          <a:srcRect l="16515" t="28059" r="68707" b="56641"/>
          <a:stretch>
            <a:fillRect/>
          </a:stretch>
        </p:blipFill>
        <p:spPr bwMode="auto">
          <a:xfrm>
            <a:off x="2698751" y="5244145"/>
            <a:ext cx="1081087" cy="149225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9"/>
          <a:srcRect l="28059" t="68707" r="56641" b="16515"/>
          <a:stretch>
            <a:fillRect/>
          </a:stretch>
        </p:blipFill>
        <p:spPr bwMode="auto">
          <a:xfrm>
            <a:off x="4768850" y="5244145"/>
            <a:ext cx="1492250" cy="1081087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10"/>
          <a:srcRect l="56641" t="16515" r="28059" b="68707"/>
          <a:stretch>
            <a:fillRect/>
          </a:stretch>
        </p:blipFill>
        <p:spPr bwMode="auto">
          <a:xfrm>
            <a:off x="7035023" y="5244145"/>
            <a:ext cx="1492250" cy="1081087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4794250" y="4814135"/>
            <a:ext cx="1441450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cs typeface="Times New Roman" pitchFamily="18" charset="0"/>
              </a:rPr>
              <a:t>восточный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54068" y="4814135"/>
            <a:ext cx="1223963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cs typeface="Times New Roman" pitchFamily="18" charset="0"/>
              </a:rPr>
              <a:t>западный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27312" y="4807505"/>
            <a:ext cx="1223963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cs typeface="Times New Roman" pitchFamily="18" charset="0"/>
              </a:rPr>
              <a:t>южный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4831" y="4807505"/>
            <a:ext cx="1223962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cs typeface="Times New Roman" pitchFamily="18" charset="0"/>
              </a:rPr>
              <a:t>северный</a:t>
            </a:r>
          </a:p>
        </p:txBody>
      </p:sp>
    </p:spTree>
    <p:extLst>
      <p:ext uri="{BB962C8B-B14F-4D97-AF65-F5344CB8AC3E}">
        <p14:creationId xmlns:p14="http://schemas.microsoft.com/office/powerpoint/2010/main" val="74496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Картинка 8 из 11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616" y="4797152"/>
            <a:ext cx="244449" cy="3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7" descr="C:\Users\Вячеслав\AppData\Local\Microsoft\Windows\Temporary Internet Files\Content.IE5\0FN0ZF5Q\MC900432589[1].pn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6" y="461848"/>
            <a:ext cx="1476881" cy="146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Вячеслав\AppData\Local\Microsoft\Windows\Temporary Internet Files\Content.IE5\98A8R06D\MC900441809[1]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0600" y="-902825"/>
            <a:ext cx="3888432" cy="404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8" descr="Картинка 8 из 11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0" y="3613479"/>
            <a:ext cx="244449" cy="3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Картинка 8 из 11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52121"/>
            <a:ext cx="244449" cy="3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Картинка 8 из 11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54" y="4045465"/>
            <a:ext cx="244449" cy="3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Картинка 8 из 11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32" y="4797152"/>
            <a:ext cx="244449" cy="3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Картинка 8 из 11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351499"/>
            <a:ext cx="244449" cy="3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трелка вверх 18"/>
          <p:cNvSpPr/>
          <p:nvPr/>
        </p:nvSpPr>
        <p:spPr>
          <a:xfrm>
            <a:off x="459286" y="3376756"/>
            <a:ext cx="160020" cy="112776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1222927" y="3376756"/>
            <a:ext cx="160020" cy="112776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1914206" y="3376756"/>
            <a:ext cx="160020" cy="112776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3" name="Picture 8" descr="Картинка 8 из 11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92" y="4045465"/>
            <a:ext cx="244449" cy="3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 descr="Картинка 8 из 11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1" y="4393440"/>
            <a:ext cx="244449" cy="3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Стрелка вверх 35"/>
          <p:cNvSpPr/>
          <p:nvPr/>
        </p:nvSpPr>
        <p:spPr>
          <a:xfrm>
            <a:off x="1208052" y="2016439"/>
            <a:ext cx="160020" cy="112776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7" name="Cloud"/>
          <p:cNvSpPr>
            <a:spLocks noChangeAspect="1" noEditPoints="1" noChangeArrowheads="1"/>
          </p:cNvSpPr>
          <p:nvPr/>
        </p:nvSpPr>
        <p:spPr bwMode="auto">
          <a:xfrm>
            <a:off x="9324528" y="16032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38" name="Picture 8" descr="Картинка 8 из 11000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96136" y="2034014"/>
            <a:ext cx="24384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8" descr="Картинка 8 из 11000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44208" y="2218682"/>
            <a:ext cx="24384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8" descr="Картинка 8 из 11000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04734" y="2524118"/>
            <a:ext cx="24384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8" descr="Картинка 8 из 11000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09332" y="2838764"/>
            <a:ext cx="24384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8" descr="Картинка 8 из 11000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28775" y="3441990"/>
            <a:ext cx="24384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8" descr="Картинка 8 из 11000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40826" y="2155015"/>
            <a:ext cx="24384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8" descr="Картинка 8 из 11000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11458" y="2686046"/>
            <a:ext cx="24384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8" descr="Картинка 8 из 11000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19845" y="3289272"/>
            <a:ext cx="24384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8" descr="Картинка 8 из 11000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52810" y="3383804"/>
            <a:ext cx="24384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6672"/>
            <a:ext cx="1158144" cy="51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7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93 0.0007 L 0.23923 0.00857 C 0.25486 0.01019 0.27812 0.01134 0.30243 0.01134 C 0.33003 0.01134 0.35243 0.01019 0.36805 0.00857 L 0.44253 0.0007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72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979 0.01713 L -0.35278 0.02477 C -0.33871 0.02662 -0.31771 0.02755 -0.29583 0.02755 C -0.27083 0.02755 -0.25087 0.02662 -0.2368 0.02477 L -0.16979 0.01713 " pathEditMode="relative" rAng="0" ptsTypes="FffFF">
                                      <p:cBhvr>
                                        <p:cTn id="82" dur="2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ождь аним.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2349500"/>
            <a:ext cx="3097212" cy="2276475"/>
          </a:xfrm>
        </p:spPr>
      </p:pic>
      <p:sp>
        <p:nvSpPr>
          <p:cNvPr id="6" name="Прямоугольник 5"/>
          <p:cNvSpPr/>
          <p:nvPr/>
        </p:nvSpPr>
        <p:spPr>
          <a:xfrm>
            <a:off x="539750" y="1125538"/>
            <a:ext cx="8135938" cy="7699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Состояние атмосферы в определённое время и в определённом месте называется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погодой.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2988" y="4797425"/>
            <a:ext cx="7200900" cy="76993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Климат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обычные изменения погоды в определенном</a:t>
            </a:r>
          </a:p>
          <a:p>
            <a:pPr algn="ctr"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месте в течение года.</a:t>
            </a:r>
          </a:p>
        </p:txBody>
      </p:sp>
      <p:pic>
        <p:nvPicPr>
          <p:cNvPr id="9" name="Рисунок 8" descr="8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284538"/>
            <a:ext cx="151447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2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2349500"/>
            <a:ext cx="11811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1192783528_1192647151_solnyshko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133600"/>
            <a:ext cx="14287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3e6fb80b684167d5fcbe03b9abfeb4dd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3500438"/>
            <a:ext cx="1263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860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C2F4"/>
            </a:gs>
            <a:gs pos="50000">
              <a:srgbClr val="90BEEC"/>
            </a:gs>
            <a:gs pos="100000">
              <a:srgbClr val="DDF5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Вячеслав\Desktop\климат\с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25" y="404664"/>
            <a:ext cx="161618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ячеслав\Desktop\климат\pogo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25" y="2589573"/>
            <a:ext cx="1686511" cy="15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640741"/>
            <a:ext cx="3446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доволен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4000" dirty="0">
                <a:solidFill>
                  <a:srgbClr val="002060"/>
                </a:solidFill>
              </a:rPr>
              <a:t>собой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2877" y="3033279"/>
            <a:ext cx="4341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не совсем доволен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4835" y="5466850"/>
            <a:ext cx="2678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не доволен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25" y="4988501"/>
            <a:ext cx="1706739" cy="153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4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38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3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1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5229200"/>
            <a:ext cx="3424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АТМОСФЕРА</a:t>
            </a:r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 flipV="1">
            <a:off x="3532096" y="5013176"/>
            <a:ext cx="1183920" cy="631523"/>
          </a:xfrm>
          <a:prstGeom prst="straightConnector1">
            <a:avLst/>
          </a:prstGeom>
          <a:ln w="508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5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1187450" y="5805488"/>
            <a:ext cx="487363" cy="487362"/>
          </a:xfrm>
        </p:spPr>
      </p:pic>
    </p:spTree>
    <p:extLst>
      <p:ext uri="{BB962C8B-B14F-4D97-AF65-F5344CB8AC3E}">
        <p14:creationId xmlns:p14="http://schemas.microsoft.com/office/powerpoint/2010/main" val="94987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C2F4"/>
            </a:gs>
            <a:gs pos="50000">
              <a:srgbClr val="90BEEC"/>
            </a:gs>
            <a:gs pos="100000">
              <a:srgbClr val="DDF5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306745" cy="630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               </a:t>
            </a:r>
            <a:r>
              <a:rPr lang="ru-RU" sz="4000" b="1" dirty="0">
                <a:solidFill>
                  <a:srgbClr val="002060"/>
                </a:solidFill>
                <a:latin typeface="+mn-lt"/>
              </a:rPr>
              <a:t>Устройство термометра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995598" y="4822312"/>
            <a:ext cx="4534575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+mn-lt"/>
              </a:rPr>
              <a:t>стеклянная трубка,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+mn-lt"/>
              </a:rPr>
              <a:t>наполненная жидкостью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436096" y="1705162"/>
            <a:ext cx="1373068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</a:rPr>
              <a:t>корпус</a:t>
            </a: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1941204" y="5360921"/>
            <a:ext cx="2054394" cy="5591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2267743" y="3597407"/>
            <a:ext cx="219429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462039" y="3305019"/>
            <a:ext cx="360169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</a:rPr>
              <a:t>ш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кала с делениями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H="1">
            <a:off x="2843807" y="2001175"/>
            <a:ext cx="2592288" cy="28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6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4" grpId="0" animBg="1"/>
      <p:bldP spid="13" grpId="0" animBg="1"/>
      <p:bldP spid="15" grpId="0" animBg="1"/>
      <p:bldP spid="1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C2F4"/>
            </a:gs>
            <a:gs pos="50000">
              <a:srgbClr val="90BEEC"/>
            </a:gs>
            <a:gs pos="100000">
              <a:srgbClr val="DDF5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722" y="1412776"/>
            <a:ext cx="8717505" cy="4260949"/>
          </a:xfrm>
        </p:spPr>
        <p:txBody>
          <a:bodyPr/>
          <a:lstStyle/>
          <a:p>
            <a:pPr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 уличный   комнатный   медицинский водный</a:t>
            </a:r>
            <a:endParaRPr lang="ru-RU" sz="1200" dirty="0"/>
          </a:p>
        </p:txBody>
      </p:sp>
      <p:sp>
        <p:nvSpPr>
          <p:cNvPr id="92163" name="WordArt 3"/>
          <p:cNvSpPr>
            <a:spLocks noChangeArrowheads="1" noChangeShapeType="1" noTextEdit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</p:spPr>
        <p:txBody>
          <a:bodyPr vert="horz"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endParaRPr lang="ru-RU" sz="4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8161338" y="1558925"/>
            <a:ext cx="25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/>
              <a:t> </a:t>
            </a:r>
            <a:endParaRPr lang="ru-RU" sz="2400">
              <a:solidFill>
                <a:srgbClr val="3D14B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165" name="Picture 5" descr="8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25637"/>
            <a:ext cx="568325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6" descr="8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80406"/>
            <a:ext cx="4445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7" descr="80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62943"/>
            <a:ext cx="87312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8" descr="80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954211"/>
            <a:ext cx="727075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336502"/>
            <a:ext cx="3035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Термометры</a:t>
            </a:r>
          </a:p>
        </p:txBody>
      </p:sp>
    </p:spTree>
    <p:extLst>
      <p:ext uri="{BB962C8B-B14F-4D97-AF65-F5344CB8AC3E}">
        <p14:creationId xmlns:p14="http://schemas.microsoft.com/office/powerpoint/2010/main" val="144398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C2F4"/>
            </a:gs>
            <a:gs pos="50000">
              <a:srgbClr val="90BEEC"/>
            </a:gs>
            <a:gs pos="100000">
              <a:srgbClr val="DDF5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rcRect l="18119" r="6036"/>
          <a:stretch>
            <a:fillRect/>
          </a:stretch>
        </p:blipFill>
        <p:spPr bwMode="auto">
          <a:xfrm>
            <a:off x="971600" y="1231703"/>
            <a:ext cx="7200800" cy="5445224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402" y="116632"/>
            <a:ext cx="9171402" cy="94996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+mn-lt"/>
              </a:rPr>
              <a:t>Как возникает ветер?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25549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1. Нагретый воздух поднимается.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819364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2. Его место занимает прохладный воздух. </a:t>
            </a:r>
          </a:p>
        </p:txBody>
      </p:sp>
    </p:spTree>
    <p:extLst>
      <p:ext uri="{BB962C8B-B14F-4D97-AF65-F5344CB8AC3E}">
        <p14:creationId xmlns:p14="http://schemas.microsoft.com/office/powerpoint/2010/main" val="35071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89</Words>
  <Application>Microsoft Office PowerPoint</Application>
  <PresentationFormat>Экран (4:3)</PresentationFormat>
  <Paragraphs>30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Устройство термометра</vt:lpstr>
      <vt:lpstr>Презентация PowerPoint</vt:lpstr>
      <vt:lpstr>Как возникает ветер?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</dc:creator>
  <cp:lastModifiedBy>Елена Валерьевна Топорова</cp:lastModifiedBy>
  <cp:revision>92</cp:revision>
  <cp:lastPrinted>2014-01-04T17:25:27Z</cp:lastPrinted>
  <dcterms:created xsi:type="dcterms:W3CDTF">2013-11-03T14:56:35Z</dcterms:created>
  <dcterms:modified xsi:type="dcterms:W3CDTF">2024-01-20T22:25:42Z</dcterms:modified>
</cp:coreProperties>
</file>