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8" r:id="rId4"/>
    <p:sldId id="260" r:id="rId5"/>
    <p:sldId id="262" r:id="rId6"/>
    <p:sldId id="283" r:id="rId7"/>
    <p:sldId id="285" r:id="rId8"/>
    <p:sldId id="272" r:id="rId9"/>
    <p:sldId id="273" r:id="rId10"/>
    <p:sldId id="268" r:id="rId11"/>
    <p:sldId id="269" r:id="rId12"/>
    <p:sldId id="270" r:id="rId13"/>
    <p:sldId id="271" r:id="rId14"/>
    <p:sldId id="279" r:id="rId15"/>
    <p:sldId id="280" r:id="rId16"/>
    <p:sldId id="282" r:id="rId17"/>
    <p:sldId id="281" r:id="rId18"/>
    <p:sldId id="286" r:id="rId19"/>
    <p:sldId id="275" r:id="rId20"/>
    <p:sldId id="276" r:id="rId21"/>
    <p:sldId id="277" r:id="rId22"/>
    <p:sldId id="266" r:id="rId23"/>
    <p:sldId id="284" r:id="rId24"/>
    <p:sldId id="267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9AC0-0473-4D38-85C1-1FADDA16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2984-0A82-4AC4-A84E-7173ECEBE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/>
              <a:t>НАВЫКИ КОНСТРУКТИВНОГО ВЗАИМОДЕЙСТВИЯ ФИЗИКИ И МУЗЫКИ В УСЛОВИЯХ СОВРЕМЕННОГО ОБРАЗОВАНИЯ</a:t>
            </a:r>
            <a:endParaRPr lang="ru-RU" dirty="0" smtClean="0"/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учитель физики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Обоянская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 №2» </a:t>
            </a:r>
          </a:p>
          <a:p>
            <a:pPr algn="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Мазуркевич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Вячеславовна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Для Альберта Эйнштейна, основоположника теории относительности, музыка превратилась во второе призвание. «Я не физик. Я знаменитый скрипач» - известное выражение Эйнштейна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ФИЗИКА И МУЗЫКА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512474" cy="488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251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Макс Планк, немецкий физик, основоположник квантовой физики,  был хормейстером и прекрасным пианистом, играл на рояле, по праздникам он играл в университетской церкви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ИЗИКА И МУЗЫКА\89505508ccbb2b7e43149266c773374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343477" cy="485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И.В. Курчатов очень любил слушать классическую музыку и предпочтение отдавал произведениям П.И. Чайковского и С.Рахманинова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ИЗИКА И МУЗЫКА\ERnS_lNXUAA58d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7239000" cy="407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Томас Юнг  - знаток живописи и  неплохой музыкант, который играл на многих музыкальных инструментах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ФИЗИКА И МУЗЫКА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8876" y="1571612"/>
            <a:ext cx="3751884" cy="493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390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Людвиг Больцман часто устраивал дома музыкальные вечера и сам играл на рояле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90209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Я.И. Френкель блестяще играл на скрипке …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285860"/>
            <a:ext cx="7557790" cy="472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Брайан Гарольд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прошлом </a:t>
            </a:r>
            <a:r>
              <a:rPr lang="ru-RU" sz="1800" dirty="0" smtClean="0">
                <a:solidFill>
                  <a:srgbClr val="C00000"/>
                </a:solidFill>
              </a:rPr>
              <a:t>британский учёный-астрофизик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создатель </a:t>
            </a:r>
            <a:r>
              <a:rPr lang="ru-RU" sz="1800" dirty="0" smtClean="0">
                <a:solidFill>
                  <a:srgbClr val="C00000"/>
                </a:solidFill>
              </a:rPr>
              <a:t>легендарной группой </a:t>
            </a:r>
            <a:r>
              <a:rPr lang="ru-RU" sz="1800" dirty="0" err="1" smtClean="0">
                <a:solidFill>
                  <a:srgbClr val="C00000"/>
                </a:solidFill>
              </a:rPr>
              <a:t>Queen</a:t>
            </a:r>
            <a:r>
              <a:rPr lang="ru-RU" sz="1800" dirty="0" smtClean="0">
                <a:solidFill>
                  <a:srgbClr val="C00000"/>
                </a:solidFill>
              </a:rPr>
              <a:t>, гитарист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brianmay-5c2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30883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4287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Святослав Иванович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Вакарчук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закончил аспирантуру кафедры теоретической физики Львовского университета, впоследствии  -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лидер группы «Океан </a:t>
            </a:r>
            <a:r>
              <a:rPr lang="ru-RU" sz="1800" dirty="0" err="1" smtClean="0">
                <a:solidFill>
                  <a:srgbClr val="C00000"/>
                </a:solidFill>
              </a:rPr>
              <a:t>Эльзы</a:t>
            </a:r>
            <a:r>
              <a:rPr lang="ru-RU" sz="1800" dirty="0" smtClean="0">
                <a:solidFill>
                  <a:srgbClr val="C00000"/>
                </a:solidFill>
              </a:rPr>
              <a:t>» 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1593624114_7-p-svyatoslav-vakarchuk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«Музыка и здоровье человека»</a:t>
            </a:r>
            <a:endParaRPr lang="ru-RU" dirty="0"/>
          </a:p>
        </p:txBody>
      </p:sp>
      <p:pic>
        <p:nvPicPr>
          <p:cNvPr id="4" name="Содержимое 3" descr="http://lyky.ru/sites/default/files/5270799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2865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Пифагор.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solidFill>
                  <a:srgbClr val="C00000"/>
                </a:solidFill>
              </a:rPr>
              <a:t>лены </a:t>
            </a:r>
            <a:r>
              <a:rPr lang="ru-RU" sz="2000" dirty="0" err="1" smtClean="0">
                <a:solidFill>
                  <a:srgbClr val="C00000"/>
                </a:solidFill>
              </a:rPr>
              <a:t>пифагорской</a:t>
            </a:r>
            <a:r>
              <a:rPr lang="ru-RU" sz="2000" dirty="0" smtClean="0">
                <a:solidFill>
                  <a:srgbClr val="C00000"/>
                </a:solidFill>
              </a:rPr>
              <a:t> школы проводили занятия математикой под звуки музыки.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ИЗИКА И МУЗЫКА\ddf54588dbb8378dee5410627f7915b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015123" cy="501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7013"/>
            <a:ext cx="6334125" cy="1143000"/>
          </a:xfrm>
        </p:spPr>
        <p:txBody>
          <a:bodyPr/>
          <a:lstStyle/>
          <a:p>
            <a:pPr eaLnBrk="1" hangingPunct="1"/>
            <a:endParaRPr lang="ru-RU" b="1" i="1" dirty="0" smtClean="0">
              <a:solidFill>
                <a:srgbClr val="1C1C1C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524000"/>
            <a:ext cx="6735763" cy="449738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Эпиграф: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Мир звуков так многообразен!</a:t>
            </a:r>
          </a:p>
          <a:p>
            <a:pPr algn="ctr" eaLnBrk="1" hangingPunct="1"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Богат, красив, разнообразен,</a:t>
            </a:r>
          </a:p>
          <a:p>
            <a:pPr algn="ctr" eaLnBrk="1" hangingPunct="1"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Но всех нас мучает вопрос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Откуда звуки возникают,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Что слух наш всюду услаждают?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Пора задуматься всерьез. 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Кто замечательно поёт?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Звучит и звуком вдаль зовёт?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всё на это наперёд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Ответ нам физика даёт.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Гиппократ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лечил музыкой бессонницу и эпилепсию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ИЗИКА И МУЗЫКА\Hippocrat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4751999" cy="443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Царь Израиля Саул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ИЗИКА И МУЗЫКА\84740e739f94ef175c48486eacf3b224.767x849x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5163057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15750" y="3244334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«Музыка и здоровье человека»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95800" cy="61436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избавиться от головной боли помогают «Дон Жуан» Моцарта, «Венгерская рапсодия №1» Листа, сюита к драме «Маскарад» Хачатуряна 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поднятия общего жизненного тонуса, улучшения самочувствия, активности и настроения полезно слушать «Шестую симфонию»  Чайковского, «Увертюру Эдмонда» Бетховена, «Прелюдию №1,  «Венгерскую рапсодию №2» Листа.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уменьшения чувства обиды и озлобленности, а также зависти к успехам других людей специалисты рекомендуют слушать «Итальянский концерт» Баха» и «Симфонию» Гайдна.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media-kuban.ru/images/thumbs/1/4/2/77241_original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3243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Факт , доказывающий влияние музыки на организм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257676" cy="476886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Известно, что в молодости французский актер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Жерар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Депардье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довольно сильно заикался и никакие специалисты и прогрессивные методы лечения не помогали ему справиться с этим недугом. Пока по совету врача  не начал ежедневно по два часа подряд слушать музыку Моцарта. Уже через несколько месяцев он избавился от этой проблемы.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forum.ixbt.com/post.cgi?id=attach:63:3312:4211: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3575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100013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Музыкальная аптечка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Арфа гармонично влияет на работу сердца.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Барабан помогает больному сердцу нормализовать ритм и лечит кровеносную систему.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Скрипка исцеляет душу и способствует самопознанию человека.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 гармонизирует деятельность позвоночника и «наводит порядок в голове».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Фортепиано нормализует работу щитовидной железы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Флейта расширяет и очищает легкие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Баян помогает отдохнуть душой и на долгое время сохраняет отличное настроение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232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13" descr="дом кинотеат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3429000"/>
            <a:ext cx="2508239" cy="2624037"/>
          </a:xfrm>
          <a:noFill/>
        </p:spPr>
      </p:pic>
      <p:pic>
        <p:nvPicPr>
          <p:cNvPr id="5" name="Picture 14" descr="магн запись зву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C6B66"/>
              </a:clrFrom>
              <a:clrTo>
                <a:srgbClr val="8C6B66">
                  <a:alpha val="0"/>
                </a:srgbClr>
              </a:clrTo>
            </a:clrChange>
            <a:lum bright="-18000" contrast="18000"/>
          </a:blip>
          <a:srcRect t="3511" r="24258" b="32985"/>
          <a:stretch>
            <a:fillRect/>
          </a:stretch>
        </p:blipFill>
        <p:spPr bwMode="auto">
          <a:xfrm>
            <a:off x="4118643" y="3429000"/>
            <a:ext cx="30663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«Как гимнастика выпрямляет тело, так музыка выпрямляет душу человека».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i="1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Все тела на  совершают периодически повторяющиеся движения. Какие из этих движений можно отнести к механическим колебаниям?</a:t>
            </a:r>
          </a:p>
        </p:txBody>
      </p:sp>
      <p:pic>
        <p:nvPicPr>
          <p:cNvPr id="9219" name="Picture 9" descr="колесо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6629400" y="4267200"/>
            <a:ext cx="2306638" cy="2362200"/>
          </a:xfrm>
          <a:noFill/>
        </p:spPr>
      </p:pic>
      <p:pic>
        <p:nvPicPr>
          <p:cNvPr id="9220" name="Picture 10" descr="час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>
          <a:xfrm>
            <a:off x="4191000" y="4343400"/>
            <a:ext cx="1801813" cy="2171700"/>
          </a:xfrm>
          <a:noFill/>
        </p:spPr>
      </p:pic>
      <p:pic>
        <p:nvPicPr>
          <p:cNvPr id="9221" name="Picture 11" descr="сол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9812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волн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09600" y="2057400"/>
            <a:ext cx="2743200" cy="2133600"/>
          </a:xfrm>
          <a:noFill/>
        </p:spPr>
      </p:pic>
      <p:pic>
        <p:nvPicPr>
          <p:cNvPr id="9223" name="Picture 15" descr="качел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09600" y="4572000"/>
            <a:ext cx="2819400" cy="1885950"/>
          </a:xfrm>
          <a:noFill/>
        </p:spPr>
      </p:pic>
      <p:pic>
        <p:nvPicPr>
          <p:cNvPr id="9224" name="Picture 16" descr="игра в мяч"/>
          <p:cNvPicPr>
            <a:picLocks noChangeAspect="1" noChangeArrowheads="1"/>
          </p:cNvPicPr>
          <p:nvPr/>
        </p:nvPicPr>
        <p:blipFill>
          <a:blip r:embed="rId7"/>
          <a:srcRect l="38597" r="21053"/>
          <a:stretch>
            <a:fillRect/>
          </a:stretch>
        </p:blipFill>
        <p:spPr bwMode="auto">
          <a:xfrm>
            <a:off x="7239000" y="1676400"/>
            <a:ext cx="14049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ИСТОЧНИКИ ЗВУКА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ТЕЛО, СОВЕРШАЮЩЕЕ КОЛЕБАНИЯ 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ПОРОЖДАЮЩЕЕ ЗВУК, НАЗЫВАЕТСЯ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ИСТОЧНИКОМ ЗВУКА.</a:t>
            </a:r>
          </a:p>
        </p:txBody>
      </p:sp>
      <p:pic>
        <p:nvPicPr>
          <p:cNvPr id="24580" name="Picture 8" descr="звук-урок"/>
          <p:cNvPicPr>
            <a:picLocks noChangeAspect="1" noChangeArrowheads="1"/>
          </p:cNvPicPr>
          <p:nvPr/>
        </p:nvPicPr>
        <p:blipFill>
          <a:blip r:embed="rId2"/>
          <a:srcRect l="67430" t="13760" r="6171" b="66705"/>
          <a:stretch>
            <a:fillRect/>
          </a:stretch>
        </p:blipFill>
        <p:spPr bwMode="auto">
          <a:xfrm>
            <a:off x="3500430" y="2857496"/>
            <a:ext cx="2502070" cy="33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звук-уро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72000"/>
          </a:blip>
          <a:srcRect l="34811" t="13928" r="37979" b="72334"/>
          <a:stretch>
            <a:fillRect/>
          </a:stretch>
        </p:blipFill>
        <p:spPr bwMode="auto">
          <a:xfrm>
            <a:off x="5715008" y="1904999"/>
            <a:ext cx="3428992" cy="242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шмель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1" descr="звук самол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00570"/>
            <a:ext cx="2728914" cy="2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s4.pic4you.ru/y2015/06-15/24687/5104071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62">
            <a:off x="6270195" y="4006203"/>
            <a:ext cx="1823285" cy="23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КАМЕРТОН- ИСТОЧНИК ЗВУКА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00524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Опыт, подтверждающий, что источниками звука действительно являются колеблющиеся тела.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Если специальным резиновым молоточком ударить по "ножкам" камертона, то он будет издавать звук, называемый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музыкальным тоном.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6" descr="камертон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1428736"/>
            <a:ext cx="4395790" cy="3358659"/>
          </a:xfr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604a491efccaebe5bd883f26_EFazR6uXsAAj7HY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511857" cy="2747962"/>
          </a:xfrm>
          <a:prstGeom prst="rect">
            <a:avLst/>
          </a:prstGeom>
          <a:noFill/>
        </p:spPr>
      </p:pic>
      <p:pic>
        <p:nvPicPr>
          <p:cNvPr id="1027" name="Picture 3" descr="C:\Users\User\Desktop\26e186ed75d0b133ca5c331851faeda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571876"/>
            <a:ext cx="4393437" cy="2928958"/>
          </a:xfrm>
          <a:prstGeom prst="rect">
            <a:avLst/>
          </a:prstGeom>
          <a:noFill/>
        </p:spPr>
      </p:pic>
      <p:pic>
        <p:nvPicPr>
          <p:cNvPr id="7" name="Picture 2" descr="C:\Users\User\Desktop\133066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4"/>
            <a:ext cx="4357686" cy="32561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ФИЗИКА И МУЗЫКА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923" y="714356"/>
            <a:ext cx="7820737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ФИЗИКА И МУЗЫКА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465509" cy="559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</TotalTime>
  <Words>316</Words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Слайд 1</vt:lpstr>
      <vt:lpstr>Слайд 2</vt:lpstr>
      <vt:lpstr>Слайд 3</vt:lpstr>
      <vt:lpstr> Все тела на  совершают периодически повторяющиеся движения. Какие из этих движений можно отнести к механическим колебаниям?</vt:lpstr>
      <vt:lpstr>ИСТОЧНИКИ ЗВУКА</vt:lpstr>
      <vt:lpstr>КАМЕРТОН- ИСТОЧНИК ЗВУКА</vt:lpstr>
      <vt:lpstr>Слайд 7</vt:lpstr>
      <vt:lpstr>Слайд 8</vt:lpstr>
      <vt:lpstr>Слайд 9</vt:lpstr>
      <vt:lpstr>Для Альберта Эйнштейна, основоположника теории относительности, музыка превратилась во второе призвание. «Я не физик. Я знаменитый скрипач» - известное выражение Эйнштейна</vt:lpstr>
      <vt:lpstr> Макс Планк, немецкий физик, основоположник квантовой физики,  был хормейстером и прекрасным пианистом, играл на рояле, по праздникам он играл в университетской церкви</vt:lpstr>
      <vt:lpstr>И.В. Курчатов очень любил слушать классическую музыку и предпочтение отдавал произведениям П.И. Чайковского и С.Рахманинова </vt:lpstr>
      <vt:lpstr>Томас Юнг  - знаток живописи и  неплохой музыкант, который играл на многих музыкальных инструментах </vt:lpstr>
      <vt:lpstr>Людвиг Больцман часто устраивал дома музыкальные вечера и сам играл на рояле </vt:lpstr>
      <vt:lpstr>Я.И. Френкель блестяще играл на скрипке …</vt:lpstr>
      <vt:lpstr>Брайан Гарольд Мэй, в прошлом британский учёный-астрофизик-  создатель легендарной группой Queen, гитарист</vt:lpstr>
      <vt:lpstr>Святослав Иванович Вакарчук закончил аспирантуру кафедры теоретической физики Львовского университета, впоследствии  -  лидер группы «Океан Эльзы» </vt:lpstr>
      <vt:lpstr>«Музыка и здоровье человека»</vt:lpstr>
      <vt:lpstr>Пифагор.  Члены пифагорской школы проводили занятия математикой под звуки музыки. </vt:lpstr>
      <vt:lpstr>Гиппократ  лечил музыкой бессонницу и эпилепсию </vt:lpstr>
      <vt:lpstr>Царь Израиля Саул</vt:lpstr>
      <vt:lpstr>Слайд 22</vt:lpstr>
      <vt:lpstr>Факт , доказывающий влияние музыки на организм человека</vt:lpstr>
      <vt:lpstr>Музыкальная аптечка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27</cp:revision>
  <dcterms:created xsi:type="dcterms:W3CDTF">2021-11-04T13:34:51Z</dcterms:created>
  <dcterms:modified xsi:type="dcterms:W3CDTF">2023-10-03T15:14:54Z</dcterms:modified>
</cp:coreProperties>
</file>