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343" y="117773"/>
            <a:ext cx="7772400" cy="1470025"/>
          </a:xfrm>
        </p:spPr>
        <p:txBody>
          <a:bodyPr/>
          <a:lstStyle/>
          <a:p>
            <a:pPr algn="l"/>
            <a:r>
              <a:rPr lang="ru-RU" dirty="0" smtClean="0"/>
              <a:t>Природные явления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3865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yavleniy_prirodi_dly_detey_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052736"/>
            <a:ext cx="5600640" cy="5600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Гроза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Туча по небу плыла, вёдра полные несла.</a:t>
            </a:r>
          </a:p>
          <a:p>
            <a:pPr>
              <a:buNone/>
            </a:pPr>
            <a:r>
              <a:rPr lang="ru-RU" sz="1600" dirty="0" smtClean="0"/>
              <a:t>Туча брякнула ведром - прокатился в небе гром.</a:t>
            </a:r>
          </a:p>
          <a:p>
            <a:pPr>
              <a:buNone/>
            </a:pPr>
            <a:r>
              <a:rPr lang="ru-RU" sz="1600" dirty="0" smtClean="0"/>
              <a:t>И над лесом, и над кручей повстречалась туча с тучей.</a:t>
            </a:r>
          </a:p>
          <a:p>
            <a:pPr>
              <a:buNone/>
            </a:pPr>
            <a:r>
              <a:rPr lang="ru-RU" sz="1600" dirty="0" smtClean="0"/>
              <a:t>Засверкали злые молнии! Расплескались вёдра полные!</a:t>
            </a:r>
          </a:p>
          <a:p>
            <a:pPr>
              <a:buNone/>
            </a:pPr>
            <a:r>
              <a:rPr lang="ru-RU" sz="1600" dirty="0" smtClean="0"/>
              <a:t>Туча с тучею ругаются, вёдра по небу катаются!</a:t>
            </a:r>
          </a:p>
          <a:p>
            <a:pPr>
              <a:buNone/>
            </a:pPr>
            <a:r>
              <a:rPr lang="ru-RU" sz="1600" dirty="0" smtClean="0"/>
              <a:t>В небе коромысло – радуга повисла.</a:t>
            </a:r>
            <a:endParaRPr lang="ru-RU" sz="1600" dirty="0"/>
          </a:p>
        </p:txBody>
      </p:sp>
      <p:pic>
        <p:nvPicPr>
          <p:cNvPr id="4" name="Рисунок 3" descr="0_7cfbc_ad34e680_orig.jpg"/>
          <p:cNvPicPr>
            <a:picLocks noChangeAspect="1"/>
          </p:cNvPicPr>
          <p:nvPr/>
        </p:nvPicPr>
        <p:blipFill>
          <a:blip r:embed="rId2" cstate="print"/>
          <a:srcRect l="2987" t="7025" r="13885" b="3152"/>
          <a:stretch>
            <a:fillRect/>
          </a:stretch>
        </p:blipFill>
        <p:spPr>
          <a:xfrm>
            <a:off x="4067944" y="3284984"/>
            <a:ext cx="49117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ature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6672"/>
            <a:ext cx="364840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3b70d4.jpg"/>
          <p:cNvPicPr>
            <a:picLocks noChangeAspect="1"/>
          </p:cNvPicPr>
          <p:nvPr/>
        </p:nvPicPr>
        <p:blipFill>
          <a:blip r:embed="rId4" cstate="print"/>
          <a:srcRect t="7813" r="2735" b="4687"/>
          <a:stretch>
            <a:fillRect/>
          </a:stretch>
        </p:blipFill>
        <p:spPr>
          <a:xfrm>
            <a:off x="179512" y="2708920"/>
            <a:ext cx="3851920" cy="259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3348938_ogni-svjatogo-jelma.jpg"/>
          <p:cNvPicPr>
            <a:picLocks noChangeAspect="1"/>
          </p:cNvPicPr>
          <p:nvPr/>
        </p:nvPicPr>
        <p:blipFill>
          <a:blip r:embed="rId2" cstate="print"/>
          <a:srcRect l="996" t="1471" r="1380" b="1471"/>
          <a:stretch>
            <a:fillRect/>
          </a:stretch>
        </p:blipFill>
        <p:spPr>
          <a:xfrm>
            <a:off x="3203848" y="2780928"/>
            <a:ext cx="57737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                           Туман 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295896298_323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61360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В сыром ночном тумане</a:t>
            </a:r>
          </a:p>
          <a:p>
            <a:pPr>
              <a:buNone/>
            </a:pPr>
            <a:r>
              <a:rPr lang="ru-RU" sz="1600" dirty="0" smtClean="0"/>
              <a:t>Всё лес, да лес, да лес…</a:t>
            </a:r>
          </a:p>
          <a:p>
            <a:pPr>
              <a:buNone/>
            </a:pPr>
            <a:r>
              <a:rPr lang="ru-RU" sz="1600" dirty="0" smtClean="0"/>
              <a:t>В глухом сыром бурьяне</a:t>
            </a:r>
          </a:p>
          <a:p>
            <a:pPr>
              <a:buNone/>
            </a:pPr>
            <a:r>
              <a:rPr lang="ru-RU" sz="1600" dirty="0" smtClean="0"/>
              <a:t>Огонь блеснул – исчез…</a:t>
            </a:r>
          </a:p>
          <a:p>
            <a:pPr>
              <a:buNone/>
            </a:pPr>
            <a:r>
              <a:rPr lang="ru-RU" sz="1600" dirty="0" smtClean="0"/>
              <a:t>Опять блеснул в тумане, </a:t>
            </a:r>
          </a:p>
          <a:p>
            <a:pPr>
              <a:buNone/>
            </a:pPr>
            <a:r>
              <a:rPr lang="ru-RU" sz="1600" dirty="0" smtClean="0"/>
              <a:t>И показалось мне: </a:t>
            </a:r>
          </a:p>
          <a:p>
            <a:pPr>
              <a:buNone/>
            </a:pPr>
            <a:r>
              <a:rPr lang="ru-RU" sz="1600" dirty="0" smtClean="0"/>
              <a:t>Изба, окно, герани</a:t>
            </a:r>
          </a:p>
          <a:p>
            <a:pPr>
              <a:buNone/>
            </a:pPr>
            <a:r>
              <a:rPr lang="ru-RU" sz="1600" dirty="0" smtClean="0"/>
              <a:t>Алеют на окне…</a:t>
            </a:r>
            <a:endParaRPr lang="ru-RU" sz="1600" dirty="0"/>
          </a:p>
        </p:txBody>
      </p:sp>
      <p:pic>
        <p:nvPicPr>
          <p:cNvPr id="8" name="Рисунок 7" descr="55158gggg.jpg"/>
          <p:cNvPicPr>
            <a:picLocks noChangeAspect="1"/>
          </p:cNvPicPr>
          <p:nvPr/>
        </p:nvPicPr>
        <p:blipFill>
          <a:blip r:embed="rId4" cstate="print"/>
          <a:srcRect l="17450" t="5901" r="5901" b="1701"/>
          <a:stretch>
            <a:fillRect/>
          </a:stretch>
        </p:blipFill>
        <p:spPr>
          <a:xfrm>
            <a:off x="107504" y="3140968"/>
            <a:ext cx="308344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Облака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Облака – белогривые лошадки,</a:t>
            </a:r>
          </a:p>
          <a:p>
            <a:pPr>
              <a:buNone/>
            </a:pPr>
            <a:r>
              <a:rPr lang="ru-RU" sz="1600" dirty="0" smtClean="0"/>
              <a:t>Облака, что вы мчитесь без оглядки?</a:t>
            </a:r>
          </a:p>
          <a:p>
            <a:pPr>
              <a:buNone/>
            </a:pPr>
            <a:r>
              <a:rPr lang="ru-RU" sz="1600" dirty="0" smtClean="0"/>
              <a:t>Не смотрите, вы, пожалуйста свысока,</a:t>
            </a:r>
          </a:p>
          <a:p>
            <a:pPr>
              <a:buNone/>
            </a:pPr>
            <a:r>
              <a:rPr lang="ru-RU" sz="1600" dirty="0" smtClean="0"/>
              <a:t>А по небу прокатите нас, облака.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403764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01.jpg"/>
          <p:cNvPicPr>
            <a:picLocks noChangeAspect="1"/>
          </p:cNvPicPr>
          <p:nvPr/>
        </p:nvPicPr>
        <p:blipFill>
          <a:blip r:embed="rId3" cstate="print"/>
          <a:srcRect l="1794" t="4784" r="442" b="12700"/>
          <a:stretch>
            <a:fillRect/>
          </a:stretch>
        </p:blipFill>
        <p:spPr>
          <a:xfrm>
            <a:off x="0" y="3257600"/>
            <a:ext cx="568758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13326753_5-priroda-cloads.jpg"/>
          <p:cNvPicPr>
            <a:picLocks noChangeAspect="1"/>
          </p:cNvPicPr>
          <p:nvPr/>
        </p:nvPicPr>
        <p:blipFill>
          <a:blip r:embed="rId4" cstate="print"/>
          <a:srcRect l="2453" t="2121" r="3405" b="4641"/>
          <a:stretch>
            <a:fillRect/>
          </a:stretch>
        </p:blipFill>
        <p:spPr>
          <a:xfrm>
            <a:off x="4986490" y="2924944"/>
            <a:ext cx="4157510" cy="310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Иней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2484b_8100596c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837832" cy="362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24477595_499613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5880" y="692696"/>
            <a:ext cx="4128120" cy="309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n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638" y="4077072"/>
            <a:ext cx="324036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artochki-domana-yavleniya-prirody-2_2.jpg"/>
          <p:cNvPicPr>
            <a:picLocks noChangeAspect="1"/>
          </p:cNvPicPr>
          <p:nvPr/>
        </p:nvPicPr>
        <p:blipFill>
          <a:blip r:embed="rId5" cstate="print"/>
          <a:srcRect l="10000" t="16000" r="10000" b="28000"/>
          <a:stretch>
            <a:fillRect/>
          </a:stretch>
        </p:blipFill>
        <p:spPr>
          <a:xfrm>
            <a:off x="107504" y="4149080"/>
            <a:ext cx="370326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nei2_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3429000"/>
            <a:ext cx="264365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36004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rgbClr val="FF0000"/>
                </a:solidFill>
              </a:rPr>
              <a:t>          Северное сияние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4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7416" y="2915562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c111399add8572ef17c71c2fe671d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766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a068d5782efc2da93e6c73039ecd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645024"/>
            <a:ext cx="389157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5453784" cy="355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716016" y="5949280"/>
            <a:ext cx="3970784" cy="17688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Град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894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aseball size hail.jpg"/>
          <p:cNvPicPr>
            <a:picLocks noChangeAspect="1"/>
          </p:cNvPicPr>
          <p:nvPr/>
        </p:nvPicPr>
        <p:blipFill>
          <a:blip r:embed="rId3" cstate="print"/>
          <a:srcRect l="13096" t="2053" r="1921" b="7682"/>
          <a:stretch>
            <a:fillRect/>
          </a:stretch>
        </p:blipFill>
        <p:spPr>
          <a:xfrm>
            <a:off x="5111552" y="0"/>
            <a:ext cx="4032448" cy="321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181d0b0d0bcd18bd0b9-d0bad180d183d0bfd0bdd18bd0b9-d0b3d180d0b0d0b4.jpg"/>
          <p:cNvPicPr>
            <a:picLocks noChangeAspect="1"/>
          </p:cNvPicPr>
          <p:nvPr/>
        </p:nvPicPr>
        <p:blipFill>
          <a:blip r:embed="rId4" cstate="print"/>
          <a:srcRect l="9681" r="1281" b="7883"/>
          <a:stretch>
            <a:fillRect/>
          </a:stretch>
        </p:blipFill>
        <p:spPr>
          <a:xfrm>
            <a:off x="107504" y="3573016"/>
            <a:ext cx="3816424" cy="314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tar_hail_P4060035cr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996952"/>
            <a:ext cx="3024336" cy="225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n16-620x5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1" y="3284984"/>
            <a:ext cx="219565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Гигантский-гра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5229200"/>
            <a:ext cx="2520280" cy="151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вездопад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a24dbca2c159.jpg"/>
          <p:cNvPicPr>
            <a:picLocks noChangeAspect="1"/>
          </p:cNvPicPr>
          <p:nvPr/>
        </p:nvPicPr>
        <p:blipFill>
          <a:blip r:embed="rId2" cstate="print"/>
          <a:srcRect r="-514" b="5971"/>
          <a:stretch>
            <a:fillRect/>
          </a:stretch>
        </p:blipFill>
        <p:spPr>
          <a:xfrm>
            <a:off x="2735288" y="188640"/>
            <a:ext cx="6408712" cy="399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62574556_zvezdopad__alldesktop_ru__580_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852936"/>
            <a:ext cx="5616624" cy="374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eonid_lorenzo_1.small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293096"/>
            <a:ext cx="3203905" cy="2416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rgbClr val="FF0000"/>
                </a:solidFill>
              </a:rPr>
              <a:t>Волны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1e481b7bf4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7348" cy="393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81246_8977-0x600.jpg"/>
          <p:cNvPicPr>
            <a:picLocks noChangeAspect="1"/>
          </p:cNvPicPr>
          <p:nvPr/>
        </p:nvPicPr>
        <p:blipFill>
          <a:blip r:embed="rId3" cstate="print"/>
          <a:srcRect l="10311" t="7161" r="861" b="10941"/>
          <a:stretch>
            <a:fillRect/>
          </a:stretch>
        </p:blipFill>
        <p:spPr>
          <a:xfrm>
            <a:off x="4535488" y="3671263"/>
            <a:ext cx="4608512" cy="318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9335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71468"/>
            <a:ext cx="4536504" cy="298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797263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836712"/>
            <a:ext cx="3672408" cy="275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FFYfUGES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3792" y="3175532"/>
            <a:ext cx="4920208" cy="368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Затмение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ff34e99219e126153a2606808c7d7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5833070" cy="388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Необычные явления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7a37345c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6019800" cy="2857500"/>
          </a:xfrm>
        </p:spPr>
      </p:pic>
      <p:pic>
        <p:nvPicPr>
          <p:cNvPr id="5" name="Рисунок 4" descr="14241_yaecnsn-sl.jpg"/>
          <p:cNvPicPr>
            <a:picLocks noChangeAspect="1"/>
          </p:cNvPicPr>
          <p:nvPr/>
        </p:nvPicPr>
        <p:blipFill>
          <a:blip r:embed="rId3" cstate="print"/>
          <a:srcRect b="3572"/>
          <a:stretch>
            <a:fillRect/>
          </a:stretch>
        </p:blipFill>
        <p:spPr>
          <a:xfrm>
            <a:off x="4139952" y="764704"/>
            <a:ext cx="4896544" cy="3777334"/>
          </a:xfrm>
          <a:prstGeom prst="rect">
            <a:avLst/>
          </a:prstGeom>
        </p:spPr>
      </p:pic>
      <p:pic>
        <p:nvPicPr>
          <p:cNvPr id="6" name="Рисунок 5" descr="77968260_large_4267534_y_4ad217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92696"/>
            <a:ext cx="3960440" cy="296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8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7504" y="476672"/>
            <a:ext cx="8579297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Солнце</a:t>
            </a:r>
            <a:endParaRPr lang="ru-RU" dirty="0" smtClean="0"/>
          </a:p>
          <a:p>
            <a:pPr>
              <a:buNone/>
            </a:pPr>
            <a:r>
              <a:rPr lang="ru-RU" sz="1800" dirty="0" smtClean="0"/>
              <a:t>Солнце встало, удивилось:</a:t>
            </a:r>
          </a:p>
          <a:p>
            <a:pPr>
              <a:buNone/>
            </a:pPr>
            <a:r>
              <a:rPr lang="ru-RU" sz="1800" dirty="0" smtClean="0"/>
              <a:t>Что случилось?</a:t>
            </a:r>
          </a:p>
          <a:p>
            <a:pPr>
              <a:buNone/>
            </a:pPr>
            <a:r>
              <a:rPr lang="ru-RU" sz="1800" dirty="0" smtClean="0"/>
              <a:t>Что со мной?</a:t>
            </a:r>
          </a:p>
          <a:p>
            <a:pPr>
              <a:buNone/>
            </a:pPr>
            <a:r>
              <a:rPr lang="ru-RU" sz="1800" dirty="0" smtClean="0"/>
              <a:t>Я за лесом </a:t>
            </a:r>
          </a:p>
          <a:p>
            <a:pPr>
              <a:buNone/>
            </a:pPr>
            <a:r>
              <a:rPr lang="ru-RU" sz="1800" dirty="0" smtClean="0"/>
              <a:t>Спать ложилось,</a:t>
            </a:r>
          </a:p>
          <a:p>
            <a:pPr>
              <a:buNone/>
            </a:pPr>
            <a:r>
              <a:rPr lang="ru-RU" sz="1800" dirty="0" smtClean="0"/>
              <a:t>А проснулось-</a:t>
            </a:r>
          </a:p>
          <a:p>
            <a:pPr>
              <a:buNone/>
            </a:pPr>
            <a:r>
              <a:rPr lang="ru-RU" sz="1800" dirty="0" smtClean="0"/>
              <a:t>За рекой…</a:t>
            </a:r>
            <a:endParaRPr lang="ru-RU" sz="1800" dirty="0"/>
          </a:p>
        </p:txBody>
      </p:sp>
      <p:pic>
        <p:nvPicPr>
          <p:cNvPr id="10" name="Рисунок 9" descr="0_78b22_6fb06b68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88640"/>
            <a:ext cx="5724128" cy="357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71006ae14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717032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uIfhxejHml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64502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77968280_large_4267534_77902539_large_4267534_x_89d4fb5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67" r="50465" b="56260"/>
          <a:stretch>
            <a:fillRect/>
          </a:stretch>
        </p:blipFill>
        <p:spPr>
          <a:xfrm>
            <a:off x="323528" y="188640"/>
            <a:ext cx="434249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7968280_large_4267534_77902539_large_4267534_x_89d4fb5e.jpg"/>
          <p:cNvPicPr>
            <a:picLocks noChangeAspect="1"/>
          </p:cNvPicPr>
          <p:nvPr/>
        </p:nvPicPr>
        <p:blipFill>
          <a:blip r:embed="rId2" cstate="print"/>
          <a:srcRect t="50000" r="48123" b="-66"/>
          <a:stretch>
            <a:fillRect/>
          </a:stretch>
        </p:blipFill>
        <p:spPr>
          <a:xfrm>
            <a:off x="179512" y="3356992"/>
            <a:ext cx="437735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7968280_large_4267534_77902539_large_4267534_x_89d4fb5e.jpg"/>
          <p:cNvPicPr>
            <a:picLocks noChangeAspect="1"/>
          </p:cNvPicPr>
          <p:nvPr/>
        </p:nvPicPr>
        <p:blipFill>
          <a:blip r:embed="rId2" cstate="print"/>
          <a:srcRect l="52816" t="1186" r="247" b="51252"/>
          <a:stretch>
            <a:fillRect/>
          </a:stretch>
        </p:blipFill>
        <p:spPr>
          <a:xfrm>
            <a:off x="4860032" y="188640"/>
            <a:ext cx="397939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7968280_large_4267534_77902539_large_4267534_x_89d4fb5e.jpg"/>
          <p:cNvPicPr>
            <a:picLocks noChangeAspect="1"/>
          </p:cNvPicPr>
          <p:nvPr/>
        </p:nvPicPr>
        <p:blipFill>
          <a:blip r:embed="rId2" cstate="print"/>
          <a:srcRect l="52816" t="50000" r="247" b="-66"/>
          <a:stretch>
            <a:fillRect/>
          </a:stretch>
        </p:blipFill>
        <p:spPr>
          <a:xfrm>
            <a:off x="4716016" y="3284984"/>
            <a:ext cx="4169508" cy="333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 descr="y_37be51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1609" y="3560433"/>
            <a:ext cx="5222391" cy="329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40744501_9.jpg"/>
          <p:cNvPicPr>
            <a:picLocks noChangeAspect="1"/>
          </p:cNvPicPr>
          <p:nvPr/>
        </p:nvPicPr>
        <p:blipFill>
          <a:blip r:embed="rId3" cstate="print"/>
          <a:srcRect r="-572" b="7135"/>
          <a:stretch>
            <a:fillRect/>
          </a:stretch>
        </p:blipFill>
        <p:spPr>
          <a:xfrm>
            <a:off x="5508104" y="1052736"/>
            <a:ext cx="3456384" cy="212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9352575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hudesa-prirodi--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4864"/>
            <a:ext cx="4260444" cy="438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a180918b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537001" cy="340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agadka2.jpg"/>
          <p:cNvPicPr>
            <a:picLocks noChangeAspect="1"/>
          </p:cNvPicPr>
          <p:nvPr/>
        </p:nvPicPr>
        <p:blipFill>
          <a:blip r:embed="rId3" cstate="print"/>
          <a:srcRect r="914" b="3655"/>
          <a:stretch>
            <a:fillRect/>
          </a:stretch>
        </p:blipFill>
        <p:spPr>
          <a:xfrm>
            <a:off x="0" y="3287184"/>
            <a:ext cx="4896544" cy="357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repuscularRa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0466" y="2564904"/>
            <a:ext cx="4963534" cy="308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           Гейзеры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ly-Geyser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245" r="13174"/>
          <a:stretch>
            <a:fillRect/>
          </a:stretch>
        </p:blipFill>
        <p:spPr>
          <a:xfrm>
            <a:off x="179512" y="1556792"/>
            <a:ext cx="467286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ly-geyser3.jpg"/>
          <p:cNvPicPr>
            <a:picLocks noChangeAspect="1"/>
          </p:cNvPicPr>
          <p:nvPr/>
        </p:nvPicPr>
        <p:blipFill>
          <a:blip r:embed="rId3" cstate="print"/>
          <a:srcRect l="2065" t="1370" r="874" b="1370"/>
          <a:stretch>
            <a:fillRect/>
          </a:stretch>
        </p:blipFill>
        <p:spPr>
          <a:xfrm>
            <a:off x="5076056" y="836712"/>
            <a:ext cx="3861049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gotowall.com]20111216_140439_6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764704"/>
            <a:ext cx="54150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Листопад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Лесные звёзды</a:t>
            </a:r>
          </a:p>
          <a:p>
            <a:pPr>
              <a:buNone/>
            </a:pPr>
            <a:r>
              <a:rPr lang="ru-RU" sz="1600" dirty="0" smtClean="0"/>
              <a:t>Гулял осенним вечером по лесу Ёжик.</a:t>
            </a:r>
          </a:p>
          <a:p>
            <a:pPr>
              <a:buNone/>
            </a:pPr>
            <a:r>
              <a:rPr lang="ru-RU" sz="1600" dirty="0" smtClean="0"/>
              <a:t>И на горке он побывал, и под горкой.</a:t>
            </a:r>
          </a:p>
          <a:p>
            <a:pPr>
              <a:buNone/>
            </a:pPr>
            <a:r>
              <a:rPr lang="ru-RU" sz="1600" dirty="0" smtClean="0"/>
              <a:t>Хорошо в лесу, тихо. Даже слышно как</a:t>
            </a:r>
          </a:p>
          <a:p>
            <a:pPr>
              <a:buNone/>
            </a:pPr>
            <a:r>
              <a:rPr lang="ru-RU" sz="1600" dirty="0" smtClean="0"/>
              <a:t>с деревьев листья падают: </a:t>
            </a:r>
            <a:r>
              <a:rPr lang="ru-RU" sz="1600" dirty="0" err="1" smtClean="0"/>
              <a:t>шу-шу</a:t>
            </a:r>
            <a:r>
              <a:rPr lang="ru-RU" sz="1600" dirty="0" smtClean="0"/>
              <a:t>, слов-</a:t>
            </a:r>
          </a:p>
          <a:p>
            <a:pPr>
              <a:buNone/>
            </a:pPr>
            <a:r>
              <a:rPr lang="ru-RU" sz="1600" dirty="0" smtClean="0"/>
              <a:t>но дышат.</a:t>
            </a:r>
          </a:p>
          <a:p>
            <a:pPr>
              <a:buNone/>
            </a:pPr>
            <a:r>
              <a:rPr lang="ru-RU" sz="1600" dirty="0" smtClean="0"/>
              <a:t>Долго гулял Ёжик, а друзей не встретил:</a:t>
            </a:r>
          </a:p>
          <a:p>
            <a:pPr>
              <a:buNone/>
            </a:pPr>
            <a:r>
              <a:rPr lang="ru-RU" sz="1600" dirty="0" smtClean="0"/>
              <a:t>ни Зайца, ни Белку, ни Медвежонка –</a:t>
            </a:r>
          </a:p>
          <a:p>
            <a:pPr>
              <a:buNone/>
            </a:pPr>
            <a:r>
              <a:rPr lang="ru-RU" sz="1600" dirty="0" smtClean="0"/>
              <a:t>никого… Одну Мышку-малышку. «Уж не</a:t>
            </a:r>
          </a:p>
          <a:p>
            <a:pPr>
              <a:buNone/>
            </a:pPr>
            <a:r>
              <a:rPr lang="ru-RU" sz="1600" dirty="0" smtClean="0"/>
              <a:t>з</a:t>
            </a:r>
            <a:r>
              <a:rPr lang="ru-RU" sz="1600" dirty="0" smtClean="0"/>
              <a:t>аблудились ли они, -  подумал Ёжик, -</a:t>
            </a:r>
          </a:p>
          <a:p>
            <a:pPr>
              <a:buNone/>
            </a:pPr>
            <a:r>
              <a:rPr lang="ru-RU" sz="1600" dirty="0" smtClean="0"/>
              <a:t>в</a:t>
            </a:r>
            <a:r>
              <a:rPr lang="ru-RU" sz="1600" dirty="0" smtClean="0"/>
              <a:t>он как вокруг темно стало.»</a:t>
            </a:r>
          </a:p>
          <a:p>
            <a:pPr>
              <a:buNone/>
            </a:pPr>
            <a:r>
              <a:rPr lang="ru-RU" sz="1600" dirty="0" smtClean="0"/>
              <a:t>Вышел Ёжик на лунную поляну и замер: прямо перед ним разноцветные звёзды в траве светятся:</a:t>
            </a:r>
          </a:p>
          <a:p>
            <a:pPr>
              <a:buNone/>
            </a:pPr>
            <a:r>
              <a:rPr lang="ru-RU" sz="1600" dirty="0" smtClean="0"/>
              <a:t>к</a:t>
            </a:r>
            <a:r>
              <a:rPr lang="ru-RU" sz="1600" dirty="0" smtClean="0"/>
              <a:t>расная, оранжевая, жёлтая… </a:t>
            </a:r>
          </a:p>
          <a:p>
            <a:pPr>
              <a:buNone/>
            </a:pPr>
            <a:r>
              <a:rPr lang="ru-RU" sz="1600" dirty="0" smtClean="0"/>
              <a:t>Обрадовался Ёжик: «Вот они-то мне как раз и нужны.» Собрал он лесные звёзды и побежал к за-</a:t>
            </a:r>
          </a:p>
          <a:p>
            <a:pPr>
              <a:buNone/>
            </a:pPr>
            <a:r>
              <a:rPr lang="ru-RU" sz="1600" dirty="0" smtClean="0"/>
              <a:t>я</a:t>
            </a:r>
            <a:r>
              <a:rPr lang="ru-RU" sz="1600" dirty="0" smtClean="0"/>
              <a:t>чьей избушке.</a:t>
            </a:r>
          </a:p>
          <a:p>
            <a:pPr>
              <a:buNone/>
            </a:pPr>
            <a:r>
              <a:rPr lang="ru-RU" sz="1600" dirty="0" smtClean="0"/>
              <a:t>Повесил он Зайцу на дверь красную звёздочку. Красную, как </a:t>
            </a:r>
            <a:r>
              <a:rPr lang="ru-RU" sz="1600" dirty="0" err="1" smtClean="0"/>
              <a:t>зайкина</a:t>
            </a:r>
            <a:r>
              <a:rPr lang="ru-RU" sz="1600" dirty="0" smtClean="0"/>
              <a:t> любимая морковь. Повесил </a:t>
            </a:r>
          </a:p>
          <a:p>
            <a:pPr>
              <a:buNone/>
            </a:pPr>
            <a:r>
              <a:rPr lang="ru-RU" sz="1600" dirty="0" smtClean="0"/>
              <a:t>и побежал дальше. А тут и Заяц появился. Потрогал он лапой звёздочку и говорит: «Спасибо тебе,</a:t>
            </a:r>
          </a:p>
          <a:p>
            <a:pPr>
              <a:buNone/>
            </a:pPr>
            <a:r>
              <a:rPr lang="ru-RU" sz="1600" dirty="0" smtClean="0"/>
              <a:t>з</a:t>
            </a:r>
            <a:r>
              <a:rPr lang="ru-RU" sz="1600" dirty="0" smtClean="0"/>
              <a:t>вёздочка, выручила. Если бы не </a:t>
            </a:r>
            <a:r>
              <a:rPr lang="ru-RU" sz="1600" dirty="0" err="1" smtClean="0"/>
              <a:t>ты-плутать</a:t>
            </a:r>
            <a:r>
              <a:rPr lang="ru-RU" sz="1600" dirty="0" smtClean="0"/>
              <a:t> мне по лесу до утра.» </a:t>
            </a:r>
          </a:p>
          <a:p>
            <a:pPr>
              <a:buNone/>
            </a:pPr>
            <a:r>
              <a:rPr lang="ru-RU" sz="1600" dirty="0" smtClean="0"/>
              <a:t>Прибежал Ёжик к дереву, где Белка жила и повесил ей на сосновую ветку оранжевую звёздочку.</a:t>
            </a:r>
          </a:p>
          <a:p>
            <a:pPr>
              <a:buNone/>
            </a:pPr>
            <a:r>
              <a:rPr lang="ru-RU" sz="1600" dirty="0" smtClean="0"/>
              <a:t>Оранжевую, как </a:t>
            </a:r>
            <a:r>
              <a:rPr lang="ru-RU" sz="1600" dirty="0" err="1" smtClean="0"/>
              <a:t>белкины</a:t>
            </a:r>
            <a:r>
              <a:rPr lang="ru-RU" sz="1600" dirty="0" smtClean="0"/>
              <a:t> любимые грибы рыжики. Повесил и побежал дальше. А тут и Белка по-</a:t>
            </a:r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я</a:t>
            </a:r>
            <a:r>
              <a:rPr lang="ru-RU" sz="1600" dirty="0" smtClean="0"/>
              <a:t>вилась. Потрогала она лапой звёздочку и говорит: «Спасибо тебе, звёздочка, выручила. Помогла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</a:t>
            </a:r>
            <a:r>
              <a:rPr lang="ru-RU" sz="1600" dirty="0" smtClean="0"/>
              <a:t>айти родное дупло.»</a:t>
            </a:r>
          </a:p>
          <a:p>
            <a:pPr>
              <a:buNone/>
            </a:pPr>
            <a:r>
              <a:rPr lang="ru-RU" sz="1600" dirty="0" smtClean="0"/>
              <a:t>Остановился Ёжик у домика Медвежонка и повесил ему над крыльцом жёлтую </a:t>
            </a:r>
            <a:r>
              <a:rPr lang="ru-RU" sz="1600" dirty="0" err="1" smtClean="0"/>
              <a:t>звёздочку.Жёлтую</a:t>
            </a:r>
            <a:r>
              <a:rPr lang="ru-RU" sz="1600" dirty="0" smtClean="0"/>
              <a:t>,</a:t>
            </a:r>
          </a:p>
          <a:p>
            <a:pPr>
              <a:buNone/>
            </a:pPr>
            <a:r>
              <a:rPr lang="ru-RU" sz="1600" dirty="0" smtClean="0"/>
              <a:t>к</a:t>
            </a:r>
            <a:r>
              <a:rPr lang="ru-RU" sz="1600" dirty="0" smtClean="0"/>
              <a:t>ак </a:t>
            </a:r>
            <a:r>
              <a:rPr lang="ru-RU" sz="1600" dirty="0" err="1" smtClean="0"/>
              <a:t>мишкин</a:t>
            </a:r>
            <a:r>
              <a:rPr lang="ru-RU" sz="1600" dirty="0" smtClean="0"/>
              <a:t> любимый мёд. Повесил и побежал дальше. </a:t>
            </a:r>
          </a:p>
          <a:p>
            <a:pPr>
              <a:buNone/>
            </a:pPr>
            <a:r>
              <a:rPr lang="ru-RU" sz="1600" dirty="0" smtClean="0"/>
              <a:t>А тут и Медвежонок появился. Потрогал он лапой звёздочку и говорит: «Спасибо тебе, звёздочка,</a:t>
            </a:r>
          </a:p>
          <a:p>
            <a:pPr>
              <a:buNone/>
            </a:pPr>
            <a:r>
              <a:rPr lang="ru-RU" sz="1600" dirty="0" smtClean="0"/>
              <a:t>в</a:t>
            </a:r>
            <a:r>
              <a:rPr lang="ru-RU" sz="1600" dirty="0" smtClean="0"/>
              <a:t>ыручила. Я твой огонёк ещё из-за речки увидел.»</a:t>
            </a:r>
          </a:p>
          <a:p>
            <a:pPr>
              <a:buNone/>
            </a:pPr>
            <a:r>
              <a:rPr lang="ru-RU" sz="1600" dirty="0" smtClean="0"/>
              <a:t>Вернулся Ёжик домой. Рассказал он о звёздах маме. Улыбнулась Ежиха и уложила малыша спать.</a:t>
            </a:r>
          </a:p>
          <a:p>
            <a:pPr>
              <a:buNone/>
            </a:pPr>
            <a:r>
              <a:rPr lang="ru-RU" sz="1600" dirty="0" smtClean="0"/>
              <a:t>Спит Ёжик, а в лесу по-прежнему тихо. Даже слышно как м деревьев</a:t>
            </a:r>
          </a:p>
          <a:p>
            <a:pPr>
              <a:buNone/>
            </a:pPr>
            <a:r>
              <a:rPr lang="ru-RU" sz="1600" dirty="0" smtClean="0"/>
              <a:t>л</a:t>
            </a:r>
            <a:r>
              <a:rPr lang="ru-RU" sz="1600" dirty="0" smtClean="0"/>
              <a:t>есные звёзды падают: красная, жёлтая, оранжевая…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*Что за «звёзды» помогли Зайцу, Белке и Медвежонку  найти дорогу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д</a:t>
            </a:r>
            <a:r>
              <a:rPr lang="ru-RU" sz="1600" dirty="0" smtClean="0"/>
              <a:t>омой?</a:t>
            </a:r>
          </a:p>
        </p:txBody>
      </p:sp>
      <p:pic>
        <p:nvPicPr>
          <p:cNvPr id="5" name="Рисунок 4" descr="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708920"/>
            <a:ext cx="2654424" cy="39816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403859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8545"/>
            <a:ext cx="8229600" cy="48214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Снег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Поздно ночью выпал снег первый-первый.</a:t>
            </a:r>
          </a:p>
          <a:p>
            <a:pPr>
              <a:buNone/>
            </a:pPr>
            <a:r>
              <a:rPr lang="ru-RU" sz="1600" dirty="0" smtClean="0"/>
              <a:t>Удивил он утром всех, белый-белый.</a:t>
            </a:r>
          </a:p>
          <a:p>
            <a:pPr>
              <a:buNone/>
            </a:pPr>
            <a:r>
              <a:rPr lang="ru-RU" sz="1600" dirty="0" smtClean="0"/>
              <a:t>Вышел папа на порог: «Ну дела! Это зимушка</a:t>
            </a:r>
          </a:p>
          <a:p>
            <a:pPr>
              <a:buNone/>
            </a:pPr>
            <a:r>
              <a:rPr lang="ru-RU" sz="1600" dirty="0" smtClean="0"/>
              <a:t>с</a:t>
            </a:r>
            <a:r>
              <a:rPr lang="ru-RU" sz="1600" dirty="0" smtClean="0"/>
              <a:t>нежок принесла.»</a:t>
            </a:r>
          </a:p>
          <a:p>
            <a:pPr>
              <a:buNone/>
            </a:pPr>
            <a:r>
              <a:rPr lang="ru-RU" sz="1600" dirty="0" smtClean="0"/>
              <a:t>Видит мама снег в саду: «Ох и ах! И в каких теперь </a:t>
            </a:r>
          </a:p>
          <a:p>
            <a:pPr>
              <a:buNone/>
            </a:pPr>
            <a:r>
              <a:rPr lang="ru-RU" sz="1600" dirty="0" smtClean="0"/>
              <a:t>п</a:t>
            </a:r>
            <a:r>
              <a:rPr lang="ru-RU" sz="1600" dirty="0" smtClean="0"/>
              <a:t>ойду сапогах?»</a:t>
            </a:r>
          </a:p>
          <a:p>
            <a:pPr>
              <a:buNone/>
            </a:pPr>
            <a:r>
              <a:rPr lang="ru-RU" sz="1600" dirty="0" smtClean="0"/>
              <a:t>Вышел Лёшка спозаранку: «</a:t>
            </a:r>
            <a:r>
              <a:rPr lang="ru-RU" sz="1600" dirty="0" err="1" smtClean="0"/>
              <a:t>Снег!Ура!Доставать</a:t>
            </a:r>
            <a:r>
              <a:rPr lang="ru-RU" sz="1600" dirty="0" smtClean="0"/>
              <a:t> конь-</a:t>
            </a:r>
          </a:p>
          <a:p>
            <a:pPr>
              <a:buNone/>
            </a:pPr>
            <a:r>
              <a:rPr lang="ru-RU" sz="1600" dirty="0" err="1" smtClean="0"/>
              <a:t>к</a:t>
            </a:r>
            <a:r>
              <a:rPr lang="ru-RU" sz="1600" dirty="0" err="1" smtClean="0"/>
              <a:t>и</a:t>
            </a:r>
            <a:r>
              <a:rPr lang="ru-RU" sz="1600" dirty="0" smtClean="0"/>
              <a:t> и санки пора!»</a:t>
            </a:r>
          </a:p>
          <a:p>
            <a:pPr>
              <a:buNone/>
            </a:pPr>
            <a:r>
              <a:rPr lang="ru-RU" sz="1600" dirty="0" err="1" smtClean="0"/>
              <a:t>Кешка-кот</a:t>
            </a:r>
            <a:r>
              <a:rPr lang="ru-RU" sz="1600" dirty="0" smtClean="0"/>
              <a:t> глядит в окно на дорогу: «Кто-то пролил</a:t>
            </a:r>
          </a:p>
          <a:p>
            <a:pPr>
              <a:buNone/>
            </a:pPr>
            <a:r>
              <a:rPr lang="ru-RU" sz="1600" dirty="0" smtClean="0"/>
              <a:t>м</a:t>
            </a:r>
            <a:r>
              <a:rPr lang="ru-RU" sz="1600" dirty="0" smtClean="0"/>
              <a:t>олоко… очень много!»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12" name="Рисунок 11" descr="2194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48a21b03d6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645024"/>
            <a:ext cx="453296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Снег кружится, снег ложится, снег, снег, снег…</a:t>
            </a:r>
          </a:p>
          <a:p>
            <a:pPr>
              <a:buNone/>
            </a:pPr>
            <a:r>
              <a:rPr lang="ru-RU" sz="1600" dirty="0" smtClean="0"/>
              <a:t>Рады снегу зверь и птица, и конечно человек.</a:t>
            </a:r>
          </a:p>
          <a:p>
            <a:pPr>
              <a:buNone/>
            </a:pPr>
            <a:r>
              <a:rPr lang="ru-RU" sz="1600" dirty="0" smtClean="0"/>
              <a:t>Выпал снег, упал мороз, кошка снегом моет нос,</a:t>
            </a:r>
          </a:p>
          <a:p>
            <a:pPr>
              <a:buNone/>
            </a:pPr>
            <a:r>
              <a:rPr lang="ru-RU" sz="1600" dirty="0" smtClean="0"/>
              <a:t>У щенка на чёрной спинке тают белые снежинки.</a:t>
            </a:r>
          </a:p>
          <a:p>
            <a:pPr>
              <a:buNone/>
            </a:pPr>
            <a:r>
              <a:rPr lang="ru-RU" sz="1600" dirty="0" smtClean="0"/>
              <a:t>Тротуары замело, всё кругом белым-бело.</a:t>
            </a:r>
          </a:p>
          <a:p>
            <a:pPr>
              <a:buNone/>
            </a:pPr>
            <a:r>
              <a:rPr lang="ru-RU" sz="1600" dirty="0" err="1" smtClean="0"/>
              <a:t>Снего-снего-снегопад</a:t>
            </a:r>
            <a:r>
              <a:rPr lang="ru-RU" sz="1600" dirty="0" smtClean="0"/>
              <a:t>, хватит дела для лопат,</a:t>
            </a:r>
          </a:p>
          <a:p>
            <a:pPr>
              <a:buNone/>
            </a:pPr>
            <a:r>
              <a:rPr lang="ru-RU" sz="1600" dirty="0" smtClean="0"/>
              <a:t>Для лопат и для скребков, для больших грузовиков.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                                *  *  *</a:t>
            </a:r>
          </a:p>
          <a:p>
            <a:pPr>
              <a:buNone/>
            </a:pPr>
            <a:r>
              <a:rPr lang="ru-RU" sz="1600" dirty="0" smtClean="0"/>
              <a:t>Полночный снег,</a:t>
            </a:r>
          </a:p>
          <a:p>
            <a:pPr>
              <a:buNone/>
            </a:pPr>
            <a:r>
              <a:rPr lang="ru-RU" sz="1600" dirty="0" smtClean="0"/>
              <a:t>Он не спешит.</a:t>
            </a:r>
          </a:p>
          <a:p>
            <a:pPr>
              <a:buNone/>
            </a:pPr>
            <a:r>
              <a:rPr lang="ru-RU" sz="1600" dirty="0" smtClean="0"/>
              <a:t>Он медленно идёт.</a:t>
            </a:r>
          </a:p>
          <a:p>
            <a:pPr>
              <a:buNone/>
            </a:pPr>
            <a:r>
              <a:rPr lang="ru-RU" sz="1600" dirty="0" smtClean="0"/>
              <a:t>Но знает снег,</a:t>
            </a:r>
          </a:p>
          <a:p>
            <a:pPr>
              <a:buNone/>
            </a:pPr>
            <a:r>
              <a:rPr lang="ru-RU" sz="1600" dirty="0" smtClean="0"/>
              <a:t>Что всё равно</a:t>
            </a:r>
          </a:p>
          <a:p>
            <a:pPr>
              <a:buNone/>
            </a:pPr>
            <a:r>
              <a:rPr lang="ru-RU" sz="1600" dirty="0" smtClean="0"/>
              <a:t>Он где-то упадёт.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И чем он медленней шагал,</a:t>
            </a:r>
          </a:p>
          <a:p>
            <a:pPr>
              <a:buNone/>
            </a:pPr>
            <a:r>
              <a:rPr lang="ru-RU" sz="1600" dirty="0" smtClean="0"/>
              <a:t>Чем осторожней был,</a:t>
            </a:r>
          </a:p>
          <a:p>
            <a:pPr>
              <a:buNone/>
            </a:pPr>
            <a:r>
              <a:rPr lang="ru-RU" sz="1600" dirty="0" smtClean="0"/>
              <a:t>Тем мягче в темноту упал</a:t>
            </a:r>
          </a:p>
          <a:p>
            <a:pPr>
              <a:buNone/>
            </a:pPr>
            <a:r>
              <a:rPr lang="ru-RU" sz="1600" dirty="0" smtClean="0"/>
              <a:t>И нас – не разбудил.</a:t>
            </a:r>
            <a:endParaRPr lang="ru-RU" sz="1600" dirty="0"/>
          </a:p>
        </p:txBody>
      </p:sp>
      <p:pic>
        <p:nvPicPr>
          <p:cNvPr id="4" name="Рисунок 3" descr="8_2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3018030" cy="288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35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05064"/>
            <a:ext cx="4055720" cy="2664296"/>
          </a:xfrm>
          <a:prstGeom prst="rect">
            <a:avLst/>
          </a:prstGeom>
        </p:spPr>
      </p:pic>
      <p:pic>
        <p:nvPicPr>
          <p:cNvPr id="6" name="Рисунок 5" descr="94142410_1352311881_383_1352247935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132856"/>
            <a:ext cx="2376264" cy="237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3168352" cy="235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3460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Дождик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Ёжик, ёжик, видишь: дождик</a:t>
            </a:r>
          </a:p>
          <a:p>
            <a:pPr>
              <a:buNone/>
            </a:pPr>
            <a:r>
              <a:rPr lang="ru-RU" sz="1600" dirty="0" smtClean="0"/>
              <a:t>Так и льёт, как из ведра.</a:t>
            </a:r>
          </a:p>
          <a:p>
            <a:pPr>
              <a:buNone/>
            </a:pPr>
            <a:r>
              <a:rPr lang="ru-RU" sz="1600" dirty="0" smtClean="0"/>
              <a:t>Может на небе дыра?</a:t>
            </a:r>
          </a:p>
          <a:p>
            <a:pPr>
              <a:buNone/>
            </a:pPr>
            <a:r>
              <a:rPr lang="ru-RU" sz="1600" dirty="0" smtClean="0"/>
              <a:t>Что сидеть без толку?</a:t>
            </a:r>
          </a:p>
          <a:p>
            <a:pPr>
              <a:buNone/>
            </a:pPr>
            <a:r>
              <a:rPr lang="ru-RU" sz="1600" dirty="0" smtClean="0"/>
              <a:t>Доставай иголку.</a:t>
            </a:r>
          </a:p>
          <a:p>
            <a:pPr>
              <a:buNone/>
            </a:pPr>
            <a:r>
              <a:rPr lang="ru-RU" sz="1600" dirty="0" smtClean="0"/>
              <a:t>По тропинке в горку топай,</a:t>
            </a:r>
          </a:p>
          <a:p>
            <a:pPr>
              <a:buNone/>
            </a:pPr>
            <a:r>
              <a:rPr lang="ru-RU" sz="1600" dirty="0" smtClean="0"/>
              <a:t>Дырку на небе заштопай.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              *  *  *</a:t>
            </a:r>
          </a:p>
          <a:p>
            <a:pPr>
              <a:buNone/>
            </a:pPr>
            <a:r>
              <a:rPr lang="ru-RU" sz="1600" dirty="0" smtClean="0"/>
              <a:t>Дождик песенку поёт: кап, кап…</a:t>
            </a:r>
          </a:p>
          <a:p>
            <a:pPr>
              <a:buNone/>
            </a:pPr>
            <a:r>
              <a:rPr lang="ru-RU" sz="1600" dirty="0" smtClean="0"/>
              <a:t>Только кто её поймёт - кап, кап?</a:t>
            </a:r>
          </a:p>
          <a:p>
            <a:pPr>
              <a:buNone/>
            </a:pPr>
            <a:r>
              <a:rPr lang="ru-RU" sz="1600" dirty="0" smtClean="0"/>
              <a:t>Не поймём ни я, ни ты,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Но зато поймут цветы </a:t>
            </a:r>
          </a:p>
          <a:p>
            <a:pPr>
              <a:buNone/>
            </a:pPr>
            <a:r>
              <a:rPr lang="ru-RU" sz="1600" dirty="0" smtClean="0"/>
              <a:t>И зелёная листва, и весенняя трава.</a:t>
            </a:r>
          </a:p>
          <a:p>
            <a:pPr>
              <a:buNone/>
            </a:pPr>
            <a:r>
              <a:rPr lang="ru-RU" sz="1600" dirty="0" smtClean="0"/>
              <a:t>Лучше всех поймёт зерно.</a:t>
            </a:r>
          </a:p>
          <a:p>
            <a:pPr>
              <a:buNone/>
            </a:pPr>
            <a:r>
              <a:rPr lang="ru-RU" sz="1600" dirty="0" smtClean="0"/>
              <a:t>Прорастать начнёт оно.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               *  *  *</a:t>
            </a:r>
          </a:p>
          <a:p>
            <a:pPr>
              <a:buNone/>
            </a:pPr>
            <a:r>
              <a:rPr lang="ru-RU" sz="1600" dirty="0" smtClean="0"/>
              <a:t>Летний дождик, тёплый душ!</a:t>
            </a:r>
          </a:p>
          <a:p>
            <a:pPr>
              <a:buNone/>
            </a:pPr>
            <a:r>
              <a:rPr lang="ru-RU" sz="1600" dirty="0" smtClean="0"/>
              <a:t>На ветру искрится!</a:t>
            </a:r>
          </a:p>
          <a:p>
            <a:pPr>
              <a:buNone/>
            </a:pPr>
            <a:r>
              <a:rPr lang="ru-RU" sz="1600" dirty="0" smtClean="0"/>
              <a:t>Оставляет море луж,</a:t>
            </a:r>
          </a:p>
          <a:p>
            <a:pPr>
              <a:buNone/>
            </a:pPr>
            <a:r>
              <a:rPr lang="ru-RU" sz="1600" dirty="0" smtClean="0"/>
              <a:t>Чтобы всем напиться!</a:t>
            </a:r>
            <a:endParaRPr lang="ru-RU" sz="1600" dirty="0"/>
          </a:p>
        </p:txBody>
      </p:sp>
      <p:pic>
        <p:nvPicPr>
          <p:cNvPr id="5" name="Рисунок 4" descr="0001-001-Prirodnye-javlen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32656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635410003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717032"/>
            <a:ext cx="5212071" cy="29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Сосульки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47178_original.jpg"/>
          <p:cNvPicPr>
            <a:picLocks noChangeAspect="1"/>
          </p:cNvPicPr>
          <p:nvPr/>
        </p:nvPicPr>
        <p:blipFill>
          <a:blip r:embed="rId2" cstate="print"/>
          <a:srcRect l="25259" b="-254"/>
          <a:stretch>
            <a:fillRect/>
          </a:stretch>
        </p:blipFill>
        <p:spPr>
          <a:xfrm>
            <a:off x="5639880" y="3501008"/>
            <a:ext cx="3504120" cy="295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ce_storm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504" y="0"/>
            <a:ext cx="4464496" cy="335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80210dsc_416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852936"/>
            <a:ext cx="1623060" cy="2438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Серебряный ключик</a:t>
            </a:r>
          </a:p>
          <a:p>
            <a:pPr>
              <a:buNone/>
            </a:pPr>
            <a:r>
              <a:rPr lang="ru-RU" sz="1600" dirty="0" smtClean="0"/>
              <a:t>Перед самым Новым Годом захотелось Зайцу мор-</a:t>
            </a:r>
          </a:p>
          <a:p>
            <a:pPr>
              <a:buNone/>
            </a:pPr>
            <a:r>
              <a:rPr lang="ru-RU" sz="1600" dirty="0" err="1" smtClean="0"/>
              <a:t>к</a:t>
            </a:r>
            <a:r>
              <a:rPr lang="ru-RU" sz="1600" dirty="0" err="1" smtClean="0"/>
              <a:t>ови</a:t>
            </a:r>
            <a:r>
              <a:rPr lang="ru-RU" sz="1600" dirty="0" smtClean="0"/>
              <a:t>. А где её зимой взять? Зима - не лето.</a:t>
            </a:r>
          </a:p>
          <a:p>
            <a:pPr>
              <a:buNone/>
            </a:pPr>
            <a:r>
              <a:rPr lang="ru-RU" sz="1600" dirty="0" smtClean="0"/>
              <a:t>Спустился Заяц в овраг, а там, под сосной, лесной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р</a:t>
            </a:r>
            <a:r>
              <a:rPr lang="ru-RU" sz="1600" dirty="0" smtClean="0"/>
              <a:t>одник бьёт. Наклонился Заяц к роднику, стал воду</a:t>
            </a:r>
          </a:p>
          <a:p>
            <a:pPr>
              <a:buNone/>
            </a:pPr>
            <a:r>
              <a:rPr lang="ru-RU" sz="1600" dirty="0" smtClean="0"/>
              <a:t>п</a:t>
            </a:r>
            <a:r>
              <a:rPr lang="ru-RU" sz="1600" dirty="0" smtClean="0"/>
              <a:t>ить и нашёл на самом дне серебряный ключик.</a:t>
            </a:r>
          </a:p>
          <a:p>
            <a:pPr>
              <a:buNone/>
            </a:pPr>
            <a:r>
              <a:rPr lang="ru-RU" sz="1600" dirty="0" smtClean="0"/>
              <a:t>Поскакал Заяц к Лосёнку.</a:t>
            </a:r>
          </a:p>
          <a:p>
            <a:pPr>
              <a:buNone/>
            </a:pPr>
            <a:r>
              <a:rPr lang="ru-RU" sz="1600" dirty="0" smtClean="0"/>
              <a:t>-</a:t>
            </a:r>
            <a:r>
              <a:rPr lang="ru-RU" sz="1600" dirty="0" smtClean="0"/>
              <a:t>Давай, - говорит, - меняться. Я тебе </a:t>
            </a:r>
            <a:r>
              <a:rPr lang="ru-RU" sz="1600" dirty="0" err="1" smtClean="0"/>
              <a:t>сереб</a:t>
            </a:r>
            <a:r>
              <a:rPr lang="ru-RU" sz="1600" dirty="0" smtClean="0"/>
              <a:t>-</a:t>
            </a:r>
          </a:p>
          <a:p>
            <a:pPr>
              <a:buNone/>
            </a:pPr>
            <a:r>
              <a:rPr lang="ru-RU" sz="1600" dirty="0" err="1" smtClean="0"/>
              <a:t>ряный</a:t>
            </a:r>
            <a:r>
              <a:rPr lang="ru-RU" sz="1600" dirty="0" smtClean="0"/>
              <a:t> ключик дам, а ты мне морковку.</a:t>
            </a:r>
          </a:p>
          <a:p>
            <a:pPr>
              <a:buNone/>
            </a:pPr>
            <a:r>
              <a:rPr lang="ru-RU" sz="1600" dirty="0" smtClean="0"/>
              <a:t>-Я бы с удовольствием,- вздохнул Лосёнок,- </a:t>
            </a:r>
          </a:p>
          <a:p>
            <a:pPr>
              <a:buNone/>
            </a:pPr>
            <a:r>
              <a:rPr lang="ru-RU" sz="1600" dirty="0" smtClean="0"/>
              <a:t>т</a:t>
            </a:r>
            <a:r>
              <a:rPr lang="ru-RU" sz="1600" dirty="0" smtClean="0"/>
              <a:t>олько у меня кроме брусничных ягод ничего</a:t>
            </a:r>
          </a:p>
          <a:p>
            <a:pPr>
              <a:buNone/>
            </a:pPr>
            <a:r>
              <a:rPr lang="ru-RU" sz="1600" dirty="0" smtClean="0"/>
              <a:t>н</a:t>
            </a:r>
            <a:r>
              <a:rPr lang="ru-RU" sz="1600" dirty="0" smtClean="0"/>
              <a:t>ет, да и те кончаются. Ступай лучше к </a:t>
            </a:r>
            <a:r>
              <a:rPr lang="ru-RU" sz="1600" dirty="0" err="1" smtClean="0"/>
              <a:t>Хомяч</a:t>
            </a:r>
            <a:r>
              <a:rPr lang="ru-RU" sz="1600" dirty="0" smtClean="0"/>
              <a:t>-</a:t>
            </a:r>
          </a:p>
          <a:p>
            <a:pPr>
              <a:buNone/>
            </a:pPr>
            <a:r>
              <a:rPr lang="ru-RU" sz="1600" dirty="0" err="1" smtClean="0"/>
              <a:t>к</a:t>
            </a:r>
            <a:r>
              <a:rPr lang="ru-RU" sz="1600" dirty="0" err="1" smtClean="0"/>
              <a:t>у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-</a:t>
            </a:r>
            <a:r>
              <a:rPr lang="ru-RU" sz="1600" dirty="0" smtClean="0"/>
              <a:t>Хороший у тебя ключик, - похвалил Зайца </a:t>
            </a:r>
          </a:p>
          <a:p>
            <a:pPr>
              <a:buNone/>
            </a:pPr>
            <a:r>
              <a:rPr lang="ru-RU" sz="1600" dirty="0" smtClean="0"/>
              <a:t>Хомячок. – Как раз для моей кладовки. Толь-</a:t>
            </a:r>
          </a:p>
          <a:p>
            <a:pPr>
              <a:buNone/>
            </a:pPr>
            <a:r>
              <a:rPr lang="ru-RU" sz="1600" dirty="0" smtClean="0"/>
              <a:t>к</a:t>
            </a:r>
            <a:r>
              <a:rPr lang="ru-RU" sz="1600" dirty="0" smtClean="0"/>
              <a:t>о у меня кроме пшеничных зёрен ничего нет, да и те </a:t>
            </a:r>
            <a:r>
              <a:rPr lang="ru-RU" sz="1600" dirty="0" err="1" smtClean="0"/>
              <a:t>конча</a:t>
            </a:r>
            <a:r>
              <a:rPr lang="ru-RU" sz="1600" dirty="0" smtClean="0"/>
              <a:t>-</a:t>
            </a:r>
          </a:p>
          <a:p>
            <a:pPr>
              <a:buNone/>
            </a:pPr>
            <a:r>
              <a:rPr lang="ru-RU" sz="1600" dirty="0" err="1" smtClean="0"/>
              <a:t>ю</a:t>
            </a:r>
            <a:r>
              <a:rPr lang="ru-RU" sz="1600" dirty="0" err="1" smtClean="0"/>
              <a:t>тся</a:t>
            </a:r>
            <a:r>
              <a:rPr lang="ru-RU" sz="1600" dirty="0" smtClean="0"/>
              <a:t>. Ты лучше на деревню сбегай, к людям.</a:t>
            </a:r>
          </a:p>
          <a:p>
            <a:pPr>
              <a:buNone/>
            </a:pPr>
            <a:r>
              <a:rPr lang="ru-RU" sz="1600" dirty="0" smtClean="0"/>
              <a:t>Перекинул Заяц через плечо мешок и поскакал в деревню.</a:t>
            </a:r>
          </a:p>
          <a:p>
            <a:pPr>
              <a:buNone/>
            </a:pPr>
            <a:r>
              <a:rPr lang="ru-RU" sz="1600" dirty="0" smtClean="0"/>
              <a:t>Остановился он у крайней избы, взглянул наверх и глазам </a:t>
            </a:r>
            <a:r>
              <a:rPr lang="ru-RU" sz="1600" dirty="0" err="1" smtClean="0"/>
              <a:t>сво</a:t>
            </a:r>
            <a:r>
              <a:rPr lang="ru-RU" sz="1600" dirty="0" smtClean="0"/>
              <a:t>-</a:t>
            </a:r>
          </a:p>
          <a:p>
            <a:pPr>
              <a:buNone/>
            </a:pPr>
            <a:r>
              <a:rPr lang="ru-RU" sz="1600" dirty="0" smtClean="0"/>
              <a:t>и</a:t>
            </a:r>
            <a:r>
              <a:rPr lang="ru-RU" sz="1600" dirty="0" smtClean="0"/>
              <a:t>м не поверил: прямо на крыше морковь растёт, до земли свисает.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Вдруг откуда ни возьмись выскочила хозяйская собака. Испугался Заяц, сорвал одну морковину, су-</a:t>
            </a:r>
          </a:p>
          <a:p>
            <a:pPr>
              <a:buNone/>
            </a:pPr>
            <a:r>
              <a:rPr lang="ru-RU" sz="1600" dirty="0" err="1" smtClean="0"/>
              <a:t>н</a:t>
            </a:r>
            <a:r>
              <a:rPr lang="ru-RU" sz="1600" dirty="0" err="1" smtClean="0"/>
              <a:t>ул</a:t>
            </a:r>
            <a:r>
              <a:rPr lang="ru-RU" sz="1600" dirty="0" smtClean="0"/>
              <a:t> в мешок и пустился наутёк. Не успел Заяц отдышаться, как навстречу Дед Мороз идёт. Идёт се-</a:t>
            </a:r>
          </a:p>
          <a:p>
            <a:pPr>
              <a:buNone/>
            </a:pPr>
            <a:r>
              <a:rPr lang="ru-RU" sz="1600" dirty="0" err="1" smtClean="0"/>
              <a:t>р</a:t>
            </a:r>
            <a:r>
              <a:rPr lang="ru-RU" sz="1600" dirty="0" err="1" smtClean="0"/>
              <a:t>ебряный</a:t>
            </a:r>
            <a:r>
              <a:rPr lang="ru-RU" sz="1600" dirty="0" smtClean="0"/>
              <a:t> ключик ищет. Показал ему заяц свою находку - он самый ключик и есть.</a:t>
            </a:r>
          </a:p>
          <a:p>
            <a:pPr>
              <a:buNone/>
            </a:pPr>
            <a:r>
              <a:rPr lang="ru-RU" sz="1600" dirty="0" smtClean="0"/>
              <a:t>- Ну, Заяц, - обрадовался Дед Мороз, - проси у меня теперь всё что не пожелаешь.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- Мне, дедушка, кроме моркови ничего не надо. Только она у меня уже есть. Смотри, какая большая!</a:t>
            </a:r>
          </a:p>
          <a:p>
            <a:pPr>
              <a:buNone/>
            </a:pPr>
            <a:r>
              <a:rPr lang="ru-RU" sz="1600" dirty="0" smtClean="0"/>
              <a:t>Рассмеялся Дед Мороз: </a:t>
            </a:r>
          </a:p>
          <a:p>
            <a:pPr>
              <a:buNone/>
            </a:pPr>
            <a:r>
              <a:rPr lang="ru-RU" sz="1600" dirty="0" smtClean="0"/>
              <a:t>- Разве это морковь? Это же сосулька – снежный леденец. Вот как по чужим огородам бегать! Да ты</a:t>
            </a:r>
          </a:p>
          <a:p>
            <a:pPr>
              <a:buNone/>
            </a:pPr>
            <a:r>
              <a:rPr lang="ru-RU" sz="1600" dirty="0" smtClean="0"/>
              <a:t> не горюй.</a:t>
            </a:r>
          </a:p>
          <a:p>
            <a:pPr>
              <a:buNone/>
            </a:pPr>
            <a:r>
              <a:rPr lang="ru-RU" sz="1600" dirty="0" smtClean="0"/>
              <a:t>Хлопнул Дед Мороз в ладоши – появилась</a:t>
            </a:r>
          </a:p>
          <a:p>
            <a:pPr>
              <a:buNone/>
            </a:pPr>
            <a:r>
              <a:rPr lang="ru-RU" sz="1600" dirty="0" smtClean="0"/>
              <a:t>т</a:t>
            </a:r>
            <a:r>
              <a:rPr lang="ru-RU" sz="1600" dirty="0" smtClean="0"/>
              <a:t>ройка лошадей, запряжённых в сани. А на</a:t>
            </a:r>
          </a:p>
          <a:p>
            <a:pPr>
              <a:buNone/>
            </a:pPr>
            <a:r>
              <a:rPr lang="ru-RU" sz="1600" dirty="0" smtClean="0"/>
              <a:t>с</a:t>
            </a:r>
            <a:r>
              <a:rPr lang="ru-RU" sz="1600" dirty="0" smtClean="0"/>
              <a:t>анях – сундук.</a:t>
            </a:r>
          </a:p>
          <a:p>
            <a:pPr>
              <a:buNone/>
            </a:pPr>
            <a:r>
              <a:rPr lang="ru-RU" sz="1600" dirty="0" smtClean="0"/>
              <a:t>Открыл Дед Мороз его серебряным ключи-</a:t>
            </a:r>
          </a:p>
          <a:p>
            <a:pPr>
              <a:buNone/>
            </a:pPr>
            <a:r>
              <a:rPr lang="ru-RU" sz="1600" dirty="0" smtClean="0"/>
              <a:t>к</a:t>
            </a:r>
            <a:r>
              <a:rPr lang="ru-RU" sz="1600" dirty="0" smtClean="0"/>
              <a:t>ом и стал доставать из сундука подарки.</a:t>
            </a:r>
          </a:p>
          <a:p>
            <a:pPr>
              <a:buNone/>
            </a:pPr>
            <a:r>
              <a:rPr lang="ru-RU" sz="1600" dirty="0" smtClean="0"/>
              <a:t>Бруснику – для Лосёнка. Зёрнышки – для </a:t>
            </a:r>
          </a:p>
          <a:p>
            <a:pPr>
              <a:buNone/>
            </a:pPr>
            <a:r>
              <a:rPr lang="ru-RU" sz="1600" dirty="0" smtClean="0"/>
              <a:t>Хомячка. Морковку – для Зайца. А нам с </a:t>
            </a:r>
          </a:p>
          <a:p>
            <a:pPr>
              <a:buNone/>
            </a:pPr>
            <a:r>
              <a:rPr lang="ru-RU" sz="1600" dirty="0" smtClean="0"/>
              <a:t>в</a:t>
            </a:r>
            <a:r>
              <a:rPr lang="ru-RU" sz="1600" dirty="0" smtClean="0"/>
              <a:t>ами – новогодний пирог.</a:t>
            </a:r>
          </a:p>
          <a:p>
            <a:pPr>
              <a:buFontTx/>
              <a:buChar char="-"/>
            </a:pPr>
            <a:endParaRPr lang="ru-RU" sz="1600" dirty="0" smtClean="0"/>
          </a:p>
        </p:txBody>
      </p:sp>
      <p:pic>
        <p:nvPicPr>
          <p:cNvPr id="6" name="Рисунок 5" descr="img_1499.jpg"/>
          <p:cNvPicPr>
            <a:picLocks noChangeAspect="1"/>
          </p:cNvPicPr>
          <p:nvPr/>
        </p:nvPicPr>
        <p:blipFill>
          <a:blip r:embed="rId2" cstate="print"/>
          <a:srcRect l="16737" t="1782" r="5430" b="4510"/>
          <a:stretch>
            <a:fillRect/>
          </a:stretch>
        </p:blipFill>
        <p:spPr>
          <a:xfrm>
            <a:off x="3979236" y="2708920"/>
            <a:ext cx="5057259" cy="40575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1176</Words>
  <Application>Microsoft Office PowerPoint</Application>
  <PresentationFormat>Экран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Природные явления</vt:lpstr>
      <vt:lpstr>Слайд 2</vt:lpstr>
      <vt:lpstr>Листопад</vt:lpstr>
      <vt:lpstr>Слайд 4</vt:lpstr>
      <vt:lpstr>Снег</vt:lpstr>
      <vt:lpstr>Слайд 6</vt:lpstr>
      <vt:lpstr>Дождик</vt:lpstr>
      <vt:lpstr>Сосульки</vt:lpstr>
      <vt:lpstr>Слайд 9</vt:lpstr>
      <vt:lpstr>Гроза</vt:lpstr>
      <vt:lpstr>                           Туман  </vt:lpstr>
      <vt:lpstr>Облака</vt:lpstr>
      <vt:lpstr>Иней</vt:lpstr>
      <vt:lpstr>          Северное сияние</vt:lpstr>
      <vt:lpstr>Град</vt:lpstr>
      <vt:lpstr>Звездопад</vt:lpstr>
      <vt:lpstr>Волны</vt:lpstr>
      <vt:lpstr>Затмение</vt:lpstr>
      <vt:lpstr>Необычные явления</vt:lpstr>
      <vt:lpstr>Слайд 20</vt:lpstr>
      <vt:lpstr>Слайд 21</vt:lpstr>
      <vt:lpstr>Слайд 22</vt:lpstr>
      <vt:lpstr>           Гейзеры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явления</dc:title>
  <dc:creator>Сергей</dc:creator>
  <cp:lastModifiedBy>Сергей</cp:lastModifiedBy>
  <cp:revision>34</cp:revision>
  <dcterms:created xsi:type="dcterms:W3CDTF">2013-08-22T13:49:19Z</dcterms:created>
  <dcterms:modified xsi:type="dcterms:W3CDTF">2013-08-22T19:21:38Z</dcterms:modified>
</cp:coreProperties>
</file>