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56" d="100"/>
          <a:sy n="56" d="100"/>
        </p:scale>
        <p:origin x="8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48260" y="658322"/>
            <a:ext cx="4395740" cy="23685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lnSpc>
                <a:spcPts val="5800"/>
              </a:lnSpc>
            </a:pPr>
            <a:r>
              <a:rPr lang="ru-RU" sz="6000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Tahoma" panose="020B0604030504040204" pitchFamily="34" charset="0"/>
                <a:cs typeface="Tahoma" panose="020B0604030504040204" pitchFamily="34" charset="0"/>
              </a:rPr>
              <a:t>Тренировка оперативной памяти </a:t>
            </a:r>
            <a:endParaRPr lang="ru-RU" sz="6000" i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34491" y="5040642"/>
            <a:ext cx="1942022" cy="132556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Кононова Т.В.</a:t>
            </a:r>
            <a:br>
              <a:rPr lang="ru-RU" sz="2000" b="1" dirty="0" smtClean="0"/>
            </a:br>
            <a:r>
              <a:rPr lang="ru-RU" sz="2000" b="1" dirty="0" smtClean="0"/>
              <a:t>учитель нач. </a:t>
            </a:r>
            <a:r>
              <a:rPr lang="ru-RU" sz="2000" b="1" dirty="0" err="1" smtClean="0"/>
              <a:t>кл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г. Кемерово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29051" y="1774209"/>
            <a:ext cx="70149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Как ты к земле, так и она к тебе.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После дела и гулять хорошо.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Без хлеба куска везде тоска.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Частые гости – в доме порядок.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Доброму слову – добрый ответ.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Больше слушай – меньше говори.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9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06221" y="1672077"/>
            <a:ext cx="69194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Доброе слово – это доброе дело.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Добро того учить, кто слушает.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Бранись, а рукам воли не давай.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С поклону голова не отвалится.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Силу применить легче, чем разум.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Берут завитки на чужие пожитки.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10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63588" y="1726668"/>
            <a:ext cx="72804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Поменьше слов, побольше дела.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Азбука – к мудрости ступенька.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Бархатный весь, а жальце есть.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Старого учить, только портить.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Болен – лечись, а здоров – берегись.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Своего не бросай, чужого не бери.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11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91821" y="1794907"/>
            <a:ext cx="78338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Ошибся, что ушибся – вперёд наука.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Будет и на нашей улице праздник.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Людям хорошо – тогда и тебе хорошо.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На всякое хотенье, есть терпенье.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Кто быстро помог, тот дважды помог.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Красив тот, кто красиво поступает.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Набор 12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4716" y="1822202"/>
            <a:ext cx="89392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Без дела жить – только небо коптить.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Дитя плачет, а у матери сердце болит.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Бабушке один только дедушка не внук.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Без ужина подушка в головах вертится.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Любви, огня и кашля от людей не спрячешь.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Кто часто злиться и завидует, тот слабый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13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49465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Не беда ошибиться, беда не исправиться.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Вчера солгал, а сегодня лгуном обзывают.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Не для того голова, чтобы шапочку носить.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С малыми детками горе, а с большими – вдвое.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Хороший ученик тот, кто поправит учителя.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Болтуна видать по слову, а рыбака по улову.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14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3772" y="1740316"/>
            <a:ext cx="89802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Не затем руки даны, чтобы даром болтаться.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Человек должен быть доволен своим трудом.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Если хочешь иметь друзей, будь другом сам.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Не хвали себя сам, пусть тебя народ похвалит.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Смотри дерево по плодам, а человека по        делам.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Солнце, как родная матушка, никогда не обидит.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15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59019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От лихого человека – хоть полу отрежь, да уйди.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На смелого собака лает, а трусливого кусает.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Битого, пролитого да прожитого не воротишь.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Солнце, как родная матушка, никогда не обидит.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Будешь учиться доброму, худое на ум не пойдёт.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Когда хочешь себе добра, то никому не делай зла.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16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Кто за своё дерётся, тому и сила двойная даётся.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2.У бездельника охота то того, чтоб обмануть кого.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Гостя по одёжке встречают, а по разуму провожают.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Не гонись за двумя зайцами – ни одного не поймаешь.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Сонливого не добудишься, а ленивого не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дошлёшься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Хорошо из лаптей обувать сапоги, а не из сапог – лапти.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17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Скоро сказка сказывается, да не скоро дело делается.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Выразительны не только дурные примеры, но и хорошие.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За правое дело своей головы не жалей и чужой не дорожи.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Следуй своей дорогой, и пусть люди говорят, что угодно.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Будешь сладок – живьём проглотят, будешь горек – проклянут.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Конь вырвется – догонишь, а слова сказанного не воротишь.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18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46979" y="1112519"/>
            <a:ext cx="44395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Утро мудро.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Будь здоров.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Делай добро.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Беда ум родит.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День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трудень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С делом не шути.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Набор 1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46979" y="1112519"/>
            <a:ext cx="53970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Было да сплыло.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Беден, да честен.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Ошибка не обман.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Умный уступает.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Свой хлеб сытнее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Первый блин комом.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2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46979" y="1112519"/>
            <a:ext cx="53970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Век живи, век учись.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Один в поле не воин.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Секрет не для двоих.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Без труда нет добра.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Время дороже золота.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Шути, да оглядывайся.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3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46979" y="1112519"/>
            <a:ext cx="521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Без ума голова – котёл.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Вольного бьют больно.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Кто ленив, тот и сонлив.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Людей сближает улыбка.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В злобе теряется разум.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Непоседа портит беседу.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4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24332" y="1644782"/>
            <a:ext cx="72196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Без старых не проживёшь.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Без терпенья нет уменья.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Бумага терпит, перо пишет.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Добро помни, а зло забывай.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Спрос не грех, отказ не беда.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Говори меньше – умнее будешь.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Набор 5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49940" y="1562894"/>
            <a:ext cx="71302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Говорит бело, а думает черно.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 Мать плачет, что река льётся.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За доброго человека сто рук.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В гостях хорошо, а дома лучше.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Бранись, а рукам воли не давай.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Поменьше слов, побольше дела.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2060"/>
                </a:solidFill>
              </a:rPr>
              <a:t>Набор 6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28299" y="1672078"/>
            <a:ext cx="77382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Ум без догадки и гроша не стоит.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Глаза страшатся, а руки делают.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Других не суди – на себя погляди.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После драки кулаками не машут.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Русский человек добро помнит.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С миру по нитке – голому рубашка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Набор 7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47416" y="1794907"/>
            <a:ext cx="66328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dirty="0" smtClean="0"/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Сробел – пропал.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Каша –  радость наша.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Ссора – оружие глупца.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Аптека не прибавит века.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Без беды друга не узнаешь.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6. Тому тяжело, кто помнит зло.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341194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Набор 8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1051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Monotype Corsiva</vt:lpstr>
      <vt:lpstr>Tahoma</vt:lpstr>
      <vt:lpstr>Times New Roman</vt:lpstr>
      <vt:lpstr>Тема Office</vt:lpstr>
      <vt:lpstr>Кононова Т.В. учитель нач. кл. г. Кемерово</vt:lpstr>
      <vt:lpstr>      Набор 1 </vt:lpstr>
      <vt:lpstr>      Набор 2 </vt:lpstr>
      <vt:lpstr>      Набор 3 </vt:lpstr>
      <vt:lpstr>      Набор 4 </vt:lpstr>
      <vt:lpstr>      Набор 5 </vt:lpstr>
      <vt:lpstr>      Набор 6 </vt:lpstr>
      <vt:lpstr>      Набор 7 </vt:lpstr>
      <vt:lpstr>      Набор 8 </vt:lpstr>
      <vt:lpstr>      Набор 9 </vt:lpstr>
      <vt:lpstr>      Набор 10 </vt:lpstr>
      <vt:lpstr>      Набор 11 </vt:lpstr>
      <vt:lpstr>      Набор 12 </vt:lpstr>
      <vt:lpstr>      Набор 13 </vt:lpstr>
      <vt:lpstr>      Набор 14 </vt:lpstr>
      <vt:lpstr>      Набор 15 </vt:lpstr>
      <vt:lpstr>      Набор 16 </vt:lpstr>
      <vt:lpstr>      Набор 17 </vt:lpstr>
      <vt:lpstr>      Набор 18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PC</cp:lastModifiedBy>
  <cp:revision>39</cp:revision>
  <dcterms:created xsi:type="dcterms:W3CDTF">2013-11-19T05:52:05Z</dcterms:created>
  <dcterms:modified xsi:type="dcterms:W3CDTF">2023-12-25T13:55:00Z</dcterms:modified>
</cp:coreProperties>
</file>