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65" r:id="rId6"/>
    <p:sldId id="266" r:id="rId7"/>
    <p:sldId id="261" r:id="rId8"/>
    <p:sldId id="259" r:id="rId9"/>
    <p:sldId id="262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06" y="476672"/>
            <a:ext cx="8381260" cy="984921"/>
          </a:xfrm>
        </p:spPr>
        <p:txBody>
          <a:bodyPr/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05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7 «Изумрудный город»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17352" y="6093296"/>
            <a:ext cx="275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Верхняя Пышма, 2022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8987" y="4922730"/>
            <a:ext cx="333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Косаткина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Н.Г.,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младшей группы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214296"/>
            <a:ext cx="68407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комплекс для профилактики плоскостопия у детей младшего дошкольного возраста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«ТРОПА ЗДОРОВЬЯ»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918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293549A-E991-461A-8F8C-64890C9CD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 в изготовлении;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создания могут принимать дети;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Многофункциональна и полезна для здоровья детей;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во время утренней гимнастики, гимнастики после сна, физкультурных занятий, в период летней оздоровительной кампании;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Отличная возможность реализовать творческий потенциал воспитателя.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C3BF773-C8C3-43BF-9F72-762C923A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ЗАМЕТНЫЕ ПРЕИМУЩЕСТВА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«Тропы здоровья»</a:t>
            </a:r>
          </a:p>
        </p:txBody>
      </p:sp>
    </p:spTree>
    <p:extLst>
      <p:ext uri="{BB962C8B-B14F-4D97-AF65-F5344CB8AC3E}">
        <p14:creationId xmlns:p14="http://schemas.microsoft.com/office/powerpoint/2010/main" val="253251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416824" cy="43924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Голицына Н.С. Нетрадиционные занятия физкультурой в школьном образовательном учреждении из опыта работы /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Н.С.Голицына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М.: Издательство Скрипторий 2003, 2004. – 72с.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Моргунова, О.Н. Профилактика плоскостопия и нарушений осанки в ОУ Практическое пособие /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О.Н.Моргунова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Воронеж ТЦ “Учитель”, 2005. – 109с.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Новикова И.М. Формирование представлений о здоровом образе жизни у школьников /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И.М.Новикова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Издательство Мозаика – Синтез 2010. – 96с.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 Источники интернета.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16824" cy="1584176"/>
          </a:xfrm>
        </p:spPr>
        <p:txBody>
          <a:bodyPr/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8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407893" cy="440740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Формирование здоровья детей, полноценное развитие их организма – одна из основных проблем в современном обществе. Медицинские работники констатируют нарушения, отклонения и несоответствия нормам в развитии детей. Особенно тревожит ситуация по количеству детей с нарушением осанки и плоскостопием, статистикой заболеваний детей раннего дошкольного возраста и проблемой развития тактильных ощущений.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50283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40768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Профилактика плоскостопия и закаливания организма, развитие тактильных ощущений у детей раннего дошкольного возраста посредством воздействия на биологически активные точки стопы.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Поиск, подбор материала изготовления тропы здоровья;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апробация массажного коврика на практике.</a:t>
            </a:r>
          </a:p>
          <a:p>
            <a:endParaRPr lang="ru-RU" dirty="0"/>
          </a:p>
        </p:txBody>
      </p:sp>
      <p:pic>
        <p:nvPicPr>
          <p:cNvPr id="2050" name="Picture 2" descr="C:\Users\Косаткина\Desktop\itJW9TmE5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57249"/>
            <a:ext cx="2890837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5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916831"/>
            <a:ext cx="4839073" cy="468052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Плоскостопие. Лечение плоскостопия. Профилактика плоскостопия.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профилактики и в комплексном лечении плоскостопия массажные коврики подходят идеально.</a:t>
            </a:r>
          </a:p>
          <a:p>
            <a:pPr marL="4572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Применение массажных ковриков для профилактики плоскостопия даже лучше природных помощников. Мои массажные коврики имеют несколько видов рифленой поверхности</a:t>
            </a:r>
            <a:r>
              <a:rPr lang="ru-RU" sz="1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а, следовательно, отличаются степенью воздействия на стопы ребенка.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81260" cy="1054394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Комплекс для профилактики плоскостопия у детей младшего дошкольного возраста «Тропа здоровья»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осаткина\Desktop\IZIt-qJxWp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065537" cy="408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6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EF7101F-A952-40A6-B35A-65FB57F98ACC}"/>
              </a:ext>
            </a:extLst>
          </p:cNvPr>
          <p:cNvSpPr txBox="1">
            <a:spLocks/>
          </p:cNvSpPr>
          <p:nvPr/>
        </p:nvSpPr>
        <p:spPr>
          <a:xfrm>
            <a:off x="395536" y="548680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Комплекс для профилактики плоскостопия у детей младшего дошкольного возраста «Тропа здоровья»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3AEB3FCD-8D5E-4922-A631-EE52D24E7F05}"/>
              </a:ext>
            </a:extLst>
          </p:cNvPr>
          <p:cNvSpPr txBox="1">
            <a:spLocks/>
          </p:cNvSpPr>
          <p:nvPr/>
        </p:nvSpPr>
        <p:spPr>
          <a:xfrm>
            <a:off x="380999" y="1916831"/>
            <a:ext cx="8295457" cy="4680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Закаливание. Профилактика простудных заболеваний.</a:t>
            </a:r>
          </a:p>
          <a:p>
            <a:pPr marL="4572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r>
              <a:rPr lang="ru-RU" sz="19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мощное оздоровительное средство, которое в 2-4 раза снижает число простудных заболеваний. Оно оказывает общеукрепляющее воздействие на организм, повышает тонус центральной нервной системы, улучшает кровообращение, нормализует обмен веществ.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Как показала практика использования массажных ковриков  и дорожек, за период их применения нам удалось значительно сократить уровень заболеваемости наших воспитанников. У детей наблюдается положительная динамика показателей роста, формируется правильная осанка.  Разнообразие массажных ковриков положительно сказывается не только на профилактике здоровья детей, но происходит заметное улучшение общего эмоционально – психического состояния. 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Использование массажных ковриков и дорожек здоровья пойдет на пользу абсолютно всем детям.</a:t>
            </a:r>
            <a:endParaRPr lang="ru-RU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Wingdings 2" pitchFamily="18" charset="2"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100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3CCB8595-4C37-4590-8FEB-55D11024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3" y="404664"/>
            <a:ext cx="8381260" cy="1054394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Комплекс для профилактики плоскостопия у детей младшего дошкольного возраста «Тропа здоровья»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E381EFBD-ECAF-45A6-889D-339FC48BF4A5}"/>
              </a:ext>
            </a:extLst>
          </p:cNvPr>
          <p:cNvSpPr txBox="1">
            <a:spLocks/>
          </p:cNvSpPr>
          <p:nvPr/>
        </p:nvSpPr>
        <p:spPr>
          <a:xfrm>
            <a:off x="380999" y="1916831"/>
            <a:ext cx="8151441" cy="4680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коррекция тактильных ощущений.</a:t>
            </a:r>
          </a:p>
          <a:p>
            <a:pPr marL="4572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Рука, пальцы, ладошки ребенка – едва ли не главные органы, приводящие в движение механизм мыслительной деятельности детей.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Тактильные ощущения позволяют ему мысленно сравнить различные поверхности и удивиться многообразию окружающей его действительности. Чем тоньше тактильные ощущения малыша, тем точнее он может сравнить, объединить или различить окружающие его предметы и явления, то есть наиболее успешно упорядочить мышление.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Во время занятий стимулируются рецепторы стопы, формируются её физиологические своды, а также активизируется кровообращение и укрепляется связочный аппарат. </a:t>
            </a:r>
            <a:endParaRPr lang="ru-RU" sz="2600" b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Wingdings 2" pitchFamily="18" charset="2"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6524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3960440" cy="39604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Основой может быть: клеёнка (плотная), ткань, резиновый коврик, фетр, ковровое покрытие с мелким ворсом и т.д.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моем случае я использовала резиновый коврик для ванной.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6567264" cy="533132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создания</a:t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«ТРОПЫ ЗДОРОВЬЯ» </a:t>
            </a:r>
          </a:p>
        </p:txBody>
      </p:sp>
      <p:pic>
        <p:nvPicPr>
          <p:cNvPr id="3074" name="Picture 2" descr="C:\Users\Косаткина\Desktop\mw_iRnsg8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0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4046985" cy="4806273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примера: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от суши,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веревки,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губки,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пуговицы,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крупы,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 и т.д.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моем случаи материал: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зёрна «кофе»,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от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фрутоняни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кольца для штор,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звездочки (детский конструктор),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губка для посуды,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коктейльные трубочки,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мех.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материалов  </a:t>
            </a:r>
          </a:p>
        </p:txBody>
      </p:sp>
      <p:pic>
        <p:nvPicPr>
          <p:cNvPr id="2050" name="Picture 2" descr="C:\Users\Косаткина\Desktop\kuuPQ1fdY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84" y="1628800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саткина\Desktop\2vvV77MAGA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98" y="2816932"/>
            <a:ext cx="2333756" cy="233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осаткина\Desktop\F1WcobUFkX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84" y="4229905"/>
            <a:ext cx="2273614" cy="22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8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«тропы здоровья» </a:t>
            </a:r>
          </a:p>
        </p:txBody>
      </p:sp>
      <p:pic>
        <p:nvPicPr>
          <p:cNvPr id="1026" name="Picture 2" descr="C:\Users\Косаткина\Desktop\YQQi4z8phc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772816"/>
            <a:ext cx="3037393" cy="404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саткина\Desktop\HX_iE1QXk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191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126</TotalTime>
  <Words>739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Franklin Gothic Medium</vt:lpstr>
      <vt:lpstr>Times New Roman</vt:lpstr>
      <vt:lpstr>Wingdings</vt:lpstr>
      <vt:lpstr>Wingdings 2</vt:lpstr>
      <vt:lpstr>Сетка</vt:lpstr>
      <vt:lpstr>Муниципальное автономное дошкольное образовательное учреждение  «Центр развития ребенка – детский сад № 7 «Изумрудный город»</vt:lpstr>
      <vt:lpstr>актуальность</vt:lpstr>
      <vt:lpstr>Презентация PowerPoint</vt:lpstr>
      <vt:lpstr>Многофункциональный Комплекс для профилактики плоскостопия у детей младшего дошкольного возраста «Тропа здоровья» </vt:lpstr>
      <vt:lpstr>Презентация PowerPoint</vt:lpstr>
      <vt:lpstr>Многофункциональный Комплекс для профилактики плоскостопия у детей младшего дошкольного возраста «Тропа здоровья» </vt:lpstr>
      <vt:lpstr>Процесс создания «ТРОПЫ ЗДОРОВЬЯ» </vt:lpstr>
      <vt:lpstr>Выбор материалов  </vt:lpstr>
      <vt:lpstr>Апробация «тропы здоровья» </vt:lpstr>
      <vt:lpstr>ЗАМЕТНЫЕ ПРЕИМУЩЕСТВА  «Тропы здоровья»</vt:lpstr>
      <vt:lpstr>ИсПОЛЬЗОВАННАЯ   ЛитературА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Косаткина</dc:creator>
  <cp:lastModifiedBy>LENOVO</cp:lastModifiedBy>
  <cp:revision>12</cp:revision>
  <dcterms:created xsi:type="dcterms:W3CDTF">2022-11-22T08:42:26Z</dcterms:created>
  <dcterms:modified xsi:type="dcterms:W3CDTF">2022-11-23T03:40:44Z</dcterms:modified>
</cp:coreProperties>
</file>