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5" r:id="rId3"/>
    <p:sldId id="278" r:id="rId4"/>
    <p:sldId id="279" r:id="rId5"/>
    <p:sldId id="280" r:id="rId6"/>
    <p:sldId id="269" r:id="rId7"/>
    <p:sldId id="276" r:id="rId8"/>
    <p:sldId id="288" r:id="rId9"/>
    <p:sldId id="289" r:id="rId10"/>
    <p:sldId id="26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298" r:id="rId19"/>
    <p:sldId id="296" r:id="rId20"/>
    <p:sldId id="306" r:id="rId21"/>
    <p:sldId id="29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55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09" autoAdjust="0"/>
  </p:normalViewPr>
  <p:slideViewPr>
    <p:cSldViewPr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8FAFC28-1869-4F4A-B50A-4BDAFDD90B2B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8EFFE8-522F-4C57-AC4B-B7546B5CE66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мои документы\ltncndj 2 hbceyj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1" cy="55457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393477" y="284214"/>
            <a:ext cx="8144591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использование мнемотехники в развитии речи детей</a:t>
            </a:r>
            <a:endParaRPr lang="ru-RU" sz="2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79512" y="5524798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</a:t>
            </a: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" y="6057578"/>
            <a:ext cx="9144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Автор–составитель: воспитатель: Любимова Юлия Николаевна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МБДОУ ДСКВ №24 п. Советский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жив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0" y="-11430000"/>
            <a:ext cx="11887200" cy="8915400"/>
          </a:xfrm>
          <a:prstGeom prst="rect">
            <a:avLst/>
          </a:prstGeom>
          <a:noFill/>
        </p:spPr>
      </p:pic>
      <p:pic>
        <p:nvPicPr>
          <p:cNvPr id="2051" name="Picture 3" descr="C:\Users\User\Desktop\живо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378804"/>
            <a:ext cx="9649072" cy="72368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ж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животные.jpg"/>
          <p:cNvPicPr>
            <a:picLocks noChangeAspect="1" noChangeArrowheads="1"/>
          </p:cNvPicPr>
          <p:nvPr/>
        </p:nvPicPr>
        <p:blipFill>
          <a:blip r:embed="rId2" cstate="print"/>
          <a:srcRect t="23600" b="18934"/>
          <a:stretch>
            <a:fillRect/>
          </a:stretch>
        </p:blipFill>
        <p:spPr bwMode="auto">
          <a:xfrm>
            <a:off x="0" y="-270792"/>
            <a:ext cx="9303990" cy="7128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жив.jpg"/>
          <p:cNvPicPr>
            <a:picLocks noChangeAspect="1" noChangeArrowheads="1"/>
          </p:cNvPicPr>
          <p:nvPr/>
        </p:nvPicPr>
        <p:blipFill>
          <a:blip r:embed="rId2" cstate="print"/>
          <a:srcRect t="11126" r="586" b="24873"/>
          <a:stretch>
            <a:fillRect/>
          </a:stretch>
        </p:blipFill>
        <p:spPr bwMode="auto">
          <a:xfrm>
            <a:off x="0" y="-990872"/>
            <a:ext cx="9144000" cy="784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асе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126776"/>
            <a:ext cx="9313035" cy="698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а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21013" cy="6840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рукты.jpg"/>
          <p:cNvPicPr>
            <a:picLocks noChangeAspect="1" noChangeArrowheads="1"/>
          </p:cNvPicPr>
          <p:nvPr/>
        </p:nvPicPr>
        <p:blipFill>
          <a:blip r:embed="rId2" cstate="print"/>
          <a:srcRect l="-382" b="5808"/>
          <a:stretch>
            <a:fillRect/>
          </a:stretch>
        </p:blipFill>
        <p:spPr bwMode="auto">
          <a:xfrm rot="10800000">
            <a:off x="-1" y="0"/>
            <a:ext cx="97449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рук.jpg"/>
          <p:cNvPicPr>
            <a:picLocks noChangeAspect="1" noChangeArrowheads="1"/>
          </p:cNvPicPr>
          <p:nvPr/>
        </p:nvPicPr>
        <p:blipFill>
          <a:blip r:embed="rId2" cstate="print"/>
          <a:srcRect r="2677"/>
          <a:stretch>
            <a:fillRect/>
          </a:stretch>
        </p:blipFill>
        <p:spPr bwMode="auto">
          <a:xfrm rot="10800000">
            <a:off x="0" y="-189402"/>
            <a:ext cx="9145016" cy="7047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1412776"/>
            <a:ext cx="849694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К.Д. Ушинский писал: « Учите ребенка каким – </a:t>
            </a:r>
            <a:r>
              <a:rPr lang="ru-RU" sz="2000" b="1" dirty="0" err="1" smtClean="0">
                <a:solidFill>
                  <a:srgbClr val="002060"/>
                </a:solidFill>
              </a:rPr>
              <a:t>нибудь</a:t>
            </a:r>
            <a:r>
              <a:rPr lang="ru-RU" sz="2000" b="1" dirty="0" smtClean="0">
                <a:solidFill>
                  <a:srgbClr val="002060"/>
                </a:solidFill>
              </a:rPr>
              <a:t>  неизвестным ему пяти словам – он будет долго и напрасно мучиться, но свяжите двадцать таких слов с картинками, и он их усвоит на лету.» 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Так как наглядный материал у дошкольников усваивается лучше, использование </a:t>
            </a:r>
            <a:r>
              <a:rPr lang="ru-RU" sz="2000" b="1" dirty="0" err="1" smtClean="0">
                <a:solidFill>
                  <a:srgbClr val="002060"/>
                </a:solidFill>
              </a:rPr>
              <a:t>мнемотаблиц</a:t>
            </a:r>
            <a:r>
              <a:rPr lang="ru-RU" sz="2000" b="1" dirty="0" smtClean="0">
                <a:solidFill>
                  <a:srgbClr val="002060"/>
                </a:solidFill>
              </a:rPr>
              <a:t> на занятиях по развитию связной речи, позволяет детям эффективнее воспринимать и перерабатывать зрительную информацию, сохранять и воспроизводить ее.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Особенность методики – применение не изображения предметов, а символов. Данная методика значительно облегчает детям поиск и запоминание слов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620688"/>
            <a:ext cx="223224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ВЫВОДЫ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857232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у детей увеличивается круг знаний об окружающем мире;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появляется желание пересказывать тексты, придумывать интересные истории;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появляется интерес к заучиванию стихов и    потешек;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словарный запас выходит на более высокий уровень;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дети преодолевают робость, застенчивость, учатся свободно держаться перед аудиторией.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0"/>
            <a:ext cx="554461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</a:rPr>
              <a:t>      </a:t>
            </a:r>
            <a:r>
              <a:rPr lang="ru-RU" sz="4000" b="1" dirty="0" smtClean="0">
                <a:solidFill>
                  <a:srgbClr val="FF0000"/>
                </a:solidFill>
              </a:rPr>
              <a:t> Результаты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572008"/>
            <a:ext cx="8820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Поэтому, чем раньше будем учить детей рассказывать или пересказывать, используя метод мнемотехники, тем лучше подготовим их к школе, так как связная речь является важным показателем умственных способностей ребенка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00108"/>
            <a:ext cx="8352928" cy="588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</a:rPr>
              <a:t> *  </a:t>
            </a:r>
            <a:r>
              <a:rPr lang="ru-RU" sz="2000" b="1" dirty="0" smtClean="0">
                <a:solidFill>
                  <a:srgbClr val="002060"/>
                </a:solidFill>
              </a:rPr>
              <a:t>Односложная, состоящая лишь из простых предложений речь.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Неспособность грамматически правильно построить предложение.</a:t>
            </a:r>
          </a:p>
          <a:p>
            <a:pPr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*   Бедность речи. Недостаточный словарный запас.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*   Употребление нелитературных слов и выражений.</a:t>
            </a:r>
          </a:p>
          <a:p>
            <a:pPr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*   Бедная диалогическая речь: неспособность грамотно и доступно </a:t>
            </a:r>
            <a:r>
              <a:rPr lang="en-US" sz="2000" b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smtClean="0">
                <a:solidFill>
                  <a:srgbClr val="002060"/>
                </a:solidFill>
              </a:rPr>
              <a:t>сформулировать вопрос, построить краткий или развёрнутый ответ.</a:t>
            </a:r>
          </a:p>
          <a:p>
            <a:pPr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*    Неспособность построить монолог: например, сюжетный или описательный рассказ на предложенную тему, пересказ текста своими словами.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*    Отсутствие логического обоснования своих утверждений и выводов.</a:t>
            </a:r>
          </a:p>
          <a:p>
            <a:pPr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*     Отсутствие навыков культуры речи: неумение использовать интонации, регулировать громкость голоса и темп речи и т. д.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*       Плохая дикция</a:t>
            </a:r>
            <a:r>
              <a:rPr lang="ru-RU" sz="2000" dirty="0" smtClean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88640"/>
            <a:ext cx="727280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Проблемы речи детей дошкольного возраста</a:t>
            </a:r>
            <a:endParaRPr lang="ru-RU" sz="2400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05192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88640"/>
            <a:ext cx="49685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Список литературы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024" y="785794"/>
            <a:ext cx="8784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1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. Бодрова И.В.  «Мнемотехника для детей.» (современные эффективные методики)  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С-Петербург, 1998                                                                                 </a:t>
            </a:r>
          </a:p>
          <a:p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2.  Васильева С.А. « Мнемотехника для детей.»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С-Петербург  1999</a:t>
            </a:r>
          </a:p>
          <a:p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3. Житникова Л.М. «Учите детей запоминать» 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М. П.  1985г.</a:t>
            </a:r>
          </a:p>
          <a:p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4.Урунтаева Г.А. Афонькина Ю. А. «Учимся запоминать»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Мурманск , 1993</a:t>
            </a:r>
          </a:p>
          <a:p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5. Матюгин И.Ю. Чакаберия Е.И. «Как развивать память» 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Москва, 1997</a:t>
            </a:r>
          </a:p>
          <a:p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6.Матюгин И.Ю. Аскоченская Т.Ю. «Как развивать внимание»           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Москва, 1997</a:t>
            </a:r>
          </a:p>
          <a:p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7. Мешкова Т. В. « Мнемотехника для детей»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С-Петербург,1999</a:t>
            </a:r>
          </a:p>
          <a:p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8.Сафронова Е.Д. «Обучение на основе интеллектуального тренинга»                                     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С-Петербург. 1996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                                                                          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Что такое мнемотехника?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Слова «мнемотехника»  и  «мнемоника» обозначают одно и тоже – техника запоминания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Современный энциклопедический словарь дает следующее определение мнемотехники.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МНЕМОТЕХНИКА </a:t>
            </a:r>
            <a:r>
              <a:rPr lang="ru-RU" sz="2000" dirty="0" smtClean="0">
                <a:solidFill>
                  <a:srgbClr val="002060"/>
                </a:solidFill>
              </a:rPr>
              <a:t>–это система внутреннего письма, позволяющая последовательно записывать в мозг информацию, преобразованную в комбинации зрительных образов.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Итак, что же такое современная мнемотехника?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Это  возможность накапливать в памяти большое количество точной информации.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Это  экономия времени при запоминании – процесс запоминания полностью контролируется.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Это  сохранение запомненных сведений в памяти – то, что вы заполнили, вам больше не придется учить заново.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Это мощная тренировка внимания и мышления.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Это возможность пользоваться информацией: человек может применять знания только тогда, когда они находятся в голове.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Это просто отличная гимнастика для мозга 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188640"/>
            <a:ext cx="856895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Мнемотехника  для дошкольников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Большое место занимает использование мнемотехники в дошкольном возрасте.          В детских садах часто используют  алгоритмы процессов умывания, одевания, сервировки столов, уход за комнатными растениями и т. п. Широко известны  мнемонические фразы с детства « Каждый  Охотник  Желает Знать Где Сидит Фазан» – задающая порядок цветов спектра.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При обучении  связной речи детей, вполне обосновано использование мнемотехники.  Для того чтобы выработать у детей с самого раннего возраста определенные навыки и умения, в обучающий процесс вводятся так называемые мнемотаблицы (схемы).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     </a:t>
            </a:r>
            <a:r>
              <a:rPr lang="ru-RU" sz="2000" b="1" u="sng" dirty="0" smtClean="0">
                <a:solidFill>
                  <a:srgbClr val="002060"/>
                </a:solidFill>
              </a:rPr>
              <a:t>Мнемотаблицы  можно использовать </a:t>
            </a:r>
            <a:r>
              <a:rPr lang="ru-RU" sz="2000" u="sng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для обогащения словарного запаса,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при обучении составления рассказов,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при отгадывании  и загадывании загадок,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при пересказах  художественной  литературы,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при заучивание стихов,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рассказывание сказок,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обучение чтению и грамоте        </a:t>
            </a:r>
          </a:p>
          <a:p>
            <a:r>
              <a:rPr lang="ru-RU" sz="2000" dirty="0" smtClean="0"/>
              <a:t>    </a:t>
            </a:r>
            <a:endParaRPr lang="ru-RU" sz="2000" dirty="0"/>
          </a:p>
        </p:txBody>
      </p:sp>
      <p:sp>
        <p:nvSpPr>
          <p:cNvPr id="3" name="4-конечная звезда 2"/>
          <p:cNvSpPr/>
          <p:nvPr/>
        </p:nvSpPr>
        <p:spPr>
          <a:xfrm>
            <a:off x="899592" y="4725144"/>
            <a:ext cx="45719" cy="4571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4-конечная звезда 3"/>
          <p:cNvSpPr/>
          <p:nvPr/>
        </p:nvSpPr>
        <p:spPr>
          <a:xfrm flipH="1" flipV="1">
            <a:off x="899592" y="5013176"/>
            <a:ext cx="72008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4-конечная звезда 4"/>
          <p:cNvSpPr/>
          <p:nvPr/>
        </p:nvSpPr>
        <p:spPr>
          <a:xfrm>
            <a:off x="899592" y="5301208"/>
            <a:ext cx="45719" cy="4571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4-конечная звезда 5"/>
          <p:cNvSpPr/>
          <p:nvPr/>
        </p:nvSpPr>
        <p:spPr>
          <a:xfrm>
            <a:off x="899592" y="5589240"/>
            <a:ext cx="72008" cy="4571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4-конечная звезда 6"/>
          <p:cNvSpPr/>
          <p:nvPr/>
        </p:nvSpPr>
        <p:spPr>
          <a:xfrm>
            <a:off x="899592" y="5877272"/>
            <a:ext cx="45719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4-конечная звезда 7"/>
          <p:cNvSpPr/>
          <p:nvPr/>
        </p:nvSpPr>
        <p:spPr>
          <a:xfrm flipV="1">
            <a:off x="899592" y="6237312"/>
            <a:ext cx="45719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4-конечная звезда 8"/>
          <p:cNvSpPr/>
          <p:nvPr/>
        </p:nvSpPr>
        <p:spPr>
          <a:xfrm>
            <a:off x="899592" y="6597352"/>
            <a:ext cx="45719" cy="4571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496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Мнемотаблицы </a:t>
            </a:r>
            <a:r>
              <a:rPr lang="ru-RU" sz="2000" dirty="0" smtClean="0">
                <a:solidFill>
                  <a:srgbClr val="002060"/>
                </a:solidFill>
              </a:rPr>
              <a:t>– это опорные схемы, которые помогают ребенку удерживать в памяти   последовательность изложения материала, который надо заучить наизусть или пересказать.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Пример мнемотаблицы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86104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b="1" u="sng" dirty="0" smtClean="0">
                <a:solidFill>
                  <a:srgbClr val="002060"/>
                </a:solidFill>
              </a:rPr>
              <a:t>Работа с мнемотаблицами: </a:t>
            </a:r>
            <a:endParaRPr lang="en-US" sz="2000" b="1" u="sng" dirty="0" smtClean="0">
              <a:solidFill>
                <a:srgbClr val="002060"/>
              </a:solidFill>
            </a:endParaRPr>
          </a:p>
          <a:p>
            <a:endParaRPr lang="ru-RU" sz="2000" b="1" u="sng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1 этап- </a:t>
            </a:r>
            <a:r>
              <a:rPr lang="ru-RU" sz="2000" dirty="0" smtClean="0">
                <a:solidFill>
                  <a:srgbClr val="002060"/>
                </a:solidFill>
              </a:rPr>
              <a:t>Абстрактные значки, фигурки нужно рассмотреть и решить, на что они похожи,  т.е. идет перекодирование информации 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2 этап  </a:t>
            </a:r>
            <a:r>
              <a:rPr lang="ru-RU" sz="2000" dirty="0" smtClean="0">
                <a:solidFill>
                  <a:srgbClr val="002060"/>
                </a:solidFill>
              </a:rPr>
              <a:t>связать их  в единый  «сюжет». «Сюжет» может быть очень забавным, смешным – тем лучше он запомнится.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3 этап 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Воспроизвести изложенный сюжет  по памяти устно или письменно зарисовать  таблицу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Documents and Settings\User\Рабочий стол\мои документы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2758959" cy="27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мои документы\мнемотехника\Scan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710138" cy="5518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Мнемотаблицы особенно эффективны при разучивании стихотворений, используя прием мнемотехники – крокирование.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3068960"/>
            <a:ext cx="2639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Тихо скользят по Неве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корабли.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Шпиль Петропавловки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блещет вдали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Всю бы я ночь не ложился в кровать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Был бы я взрослым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Пошел бы гулять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1379448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МНЕМОТАБЛИЦА К СТИХОТВОРЕНИЮ  «ПРОГУЛКА ПО ГОРОДУ»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мои документы\мнемотехника\insect_2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764704"/>
            <a:ext cx="5040560" cy="59057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 Загадывание отгадывание мнемозагадок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мои документы\jcty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68760"/>
            <a:ext cx="5792494" cy="52565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67544" y="0"/>
            <a:ext cx="8136904" cy="6771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Использование мнемотехники при обучении составление рассказов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836712"/>
            <a:ext cx="382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Мнемотаблица на тему «Осень»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188640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Как я использую на практике мнемотехнику?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Сначала изготавливается  сама таблица.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User\Desktop\живот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V="1">
            <a:off x="1152128" y="-1152128"/>
            <a:ext cx="6912769" cy="92170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1657</TotalTime>
  <Words>876</Words>
  <Application>Microsoft Office PowerPoint</Application>
  <PresentationFormat>Экран (4:3)</PresentationFormat>
  <Paragraphs>92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внимание!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Мнемотехника-как метод развития у детей памяти, внимания, мышления.     </dc:title>
  <dc:creator>User</dc:creator>
  <cp:lastModifiedBy>User</cp:lastModifiedBy>
  <cp:revision>182</cp:revision>
  <dcterms:created xsi:type="dcterms:W3CDTF">2012-01-20T18:11:56Z</dcterms:created>
  <dcterms:modified xsi:type="dcterms:W3CDTF">2023-01-13T12:01:06Z</dcterms:modified>
</cp:coreProperties>
</file>