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8" r:id="rId3"/>
    <p:sldId id="279" r:id="rId4"/>
    <p:sldId id="273" r:id="rId5"/>
    <p:sldId id="280" r:id="rId6"/>
    <p:sldId id="281" r:id="rId7"/>
    <p:sldId id="274" r:id="rId8"/>
    <p:sldId id="276" r:id="rId9"/>
    <p:sldId id="282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/>
            </a:r>
            <a:br>
              <a:rPr lang="ru-RU" sz="7200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786874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«Мама и Родина очень похожи: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Мама красивая!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Родина тоже!»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Сотникова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Людмила </a:t>
            </a:r>
            <a:r>
              <a:rPr lang="ru-RU" sz="2000" b="1" dirty="0" smtClean="0">
                <a:solidFill>
                  <a:srgbClr val="FF0000"/>
                </a:solidFill>
              </a:rPr>
              <a:t>Анатольевна</a:t>
            </a:r>
            <a:endParaRPr lang="ru-RU" sz="2000" dirty="0"/>
          </a:p>
        </p:txBody>
      </p:sp>
      <p:pic>
        <p:nvPicPr>
          <p:cNvPr id="5" name="Рисунок 4" descr="D:\Документы и рабочий стол\Documents\картинка мамоч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5786478" cy="37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85818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8193" name="Picture 1" descr="C:\Users\HP_02\Desktop\Метод конкурс\Сотникова ЛА\1647439778_1-vsegda-pomnim-com-p-ozero-galichskoe-fo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643470" cy="3075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C:\Users\HP_02\Desktop\Метод конкурс\Сотникова ЛА\323932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78734"/>
            <a:ext cx="4572032" cy="3057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85818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HP_02\Desktop\Метод конкурс\Сотникова ЛА\hram-svv.-kosmy-i-dami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43380"/>
            <a:ext cx="4214842" cy="2359999"/>
          </a:xfrm>
          <a:prstGeom prst="rect">
            <a:avLst/>
          </a:prstGeom>
          <a:noFill/>
        </p:spPr>
      </p:pic>
      <p:pic>
        <p:nvPicPr>
          <p:cNvPr id="29699" name="Picture 3" descr="C:\Users\HP_02\Desktop\Метод конкурс\Сотникова ЛА\Pa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3892550" cy="2241550"/>
          </a:xfrm>
          <a:prstGeom prst="rect">
            <a:avLst/>
          </a:prstGeom>
          <a:noFill/>
        </p:spPr>
      </p:pic>
      <p:pic>
        <p:nvPicPr>
          <p:cNvPr id="29700" name="Picture 4" descr="C:\Users\HP_02\Desktop\Метод конкурс\Сотникова ЛА\vvedenskiy-hr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18"/>
            <a:ext cx="4186237" cy="3089275"/>
          </a:xfrm>
          <a:prstGeom prst="rect">
            <a:avLst/>
          </a:prstGeom>
          <a:noFill/>
        </p:spPr>
      </p:pic>
      <p:pic>
        <p:nvPicPr>
          <p:cNvPr id="29702" name="Picture 6" descr="https://vebcam.ru/wp-content/uploads/2022/01/Galich-Kostromskoy.jpg"/>
          <p:cNvPicPr>
            <a:picLocks noChangeAspect="1" noChangeArrowheads="1"/>
          </p:cNvPicPr>
          <p:nvPr/>
        </p:nvPicPr>
        <p:blipFill>
          <a:blip r:embed="rId5"/>
          <a:srcRect l="30187" t="20362" r="8499"/>
          <a:stretch>
            <a:fillRect/>
          </a:stretch>
        </p:blipFill>
        <p:spPr bwMode="auto">
          <a:xfrm>
            <a:off x="428596" y="642918"/>
            <a:ext cx="3932145" cy="3386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85818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HP_02\Desktop\Метод конкурс\Сотникова ЛА\gostinitsa-i.i.-grom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4071966" cy="2708055"/>
          </a:xfrm>
          <a:prstGeom prst="rect">
            <a:avLst/>
          </a:prstGeom>
          <a:noFill/>
        </p:spPr>
      </p:pic>
      <p:pic>
        <p:nvPicPr>
          <p:cNvPr id="30723" name="Picture 3" descr="C:\Users\HP_02\Desktop\Метод конкурс\Сотникова ЛА\torgovye-ryad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3821994" cy="2546546"/>
          </a:xfrm>
          <a:prstGeom prst="rect">
            <a:avLst/>
          </a:prstGeom>
          <a:noFill/>
        </p:spPr>
      </p:pic>
      <p:pic>
        <p:nvPicPr>
          <p:cNvPr id="30724" name="Picture 4" descr="C:\Users\HP_02\Desktop\Метод конкурс\Сотникова ЛА\simvol-osnovaniya-goro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4143404" cy="2760593"/>
          </a:xfrm>
          <a:prstGeom prst="rect">
            <a:avLst/>
          </a:prstGeom>
          <a:noFill/>
        </p:spPr>
      </p:pic>
      <p:pic>
        <p:nvPicPr>
          <p:cNvPr id="30725" name="Picture 5" descr="C:\Users\HP_02\Desktop\Метод конкурс\Сотникова ЛА\skver-pobe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126" y="642918"/>
            <a:ext cx="418926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85818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HP_02\Desktop\Метод конкурс\Сотникова ЛА\gorodskoy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012572" cy="2673357"/>
          </a:xfrm>
          <a:prstGeom prst="rect">
            <a:avLst/>
          </a:prstGeom>
          <a:noFill/>
        </p:spPr>
      </p:pic>
      <p:pic>
        <p:nvPicPr>
          <p:cNvPr id="31747" name="Picture 3" descr="C:\Users\HP_02\Desktop\Метод конкурс\Сотникова ЛА\oboronitelnye-ukrepleniya-i-rv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071966" cy="3053974"/>
          </a:xfrm>
          <a:prstGeom prst="rect">
            <a:avLst/>
          </a:prstGeom>
          <a:noFill/>
        </p:spPr>
      </p:pic>
      <p:pic>
        <p:nvPicPr>
          <p:cNvPr id="31748" name="Picture 4" descr="C:\Users\HP_02\Desktop\Метод конкурс\Сотникова ЛА\pamyatnik-podemnomu-kran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3888695" cy="5480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земли дороже, чем Россия.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Родились мы здесь и здесь живём.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Это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наша гордость, наша сила,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Ведь Россию Родиной зовём!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artini_prirodi_rossii_fot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14620"/>
            <a:ext cx="5857916" cy="3937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D0B1B8-1579-434D-B3B7-C22CDB35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168"/>
            <a:ext cx="9144000" cy="5344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CEB100-AE90-4078-B4FC-C4228657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3" b="2863"/>
          <a:stretch>
            <a:fillRect/>
          </a:stretch>
        </p:blipFill>
        <p:spPr>
          <a:xfrm>
            <a:off x="214282" y="1571612"/>
            <a:ext cx="8572528" cy="3748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628EAA71-95B5-419C-A09D-E3AB308E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928670"/>
            <a:ext cx="5923302" cy="54213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2015DC2B-1A4A-4751-9191-791E47EA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857232"/>
            <a:ext cx="8870558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c06e50d559826b2b1799ca928a6c92f.jpg"/>
          <p:cNvPicPr>
            <a:picLocks noChangeAspect="1"/>
          </p:cNvPicPr>
          <p:nvPr/>
        </p:nvPicPr>
        <p:blipFill>
          <a:blip r:embed="rId2" cstate="print"/>
          <a:srcRect r="-418"/>
          <a:stretch>
            <a:fillRect/>
          </a:stretch>
        </p:blipFill>
        <p:spPr>
          <a:xfrm>
            <a:off x="214282" y="911480"/>
            <a:ext cx="5929354" cy="442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https://gas-kvas.com/grafic/uploads/posts/2023-09/1695864991_gas-kvas-com-p-kartinki-gerb-moskvi-1.jpg"/>
          <p:cNvPicPr>
            <a:picLocks noChangeAspect="1" noChangeArrowheads="1"/>
          </p:cNvPicPr>
          <p:nvPr/>
        </p:nvPicPr>
        <p:blipFill>
          <a:blip r:embed="rId3"/>
          <a:srcRect l="22193" t="2024" r="25488"/>
          <a:stretch>
            <a:fillRect/>
          </a:stretch>
        </p:blipFill>
        <p:spPr bwMode="auto">
          <a:xfrm>
            <a:off x="6215074" y="3214686"/>
            <a:ext cx="2786082" cy="345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8001056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2883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4" descr="https://sun9-30.userapi.com/impf/Q9cHm0GkZedfPl0OkrtTxspaK7RIRVxxmyqjUQ/GOzQANe36eI.jpg?size=1920x768&amp;quality=95&amp;crop=0,44,2267,905&amp;sign=96ffa77850a3ef05443c50ccb9f2373b&amp;type=cover_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691502" cy="3476601"/>
          </a:xfrm>
          <a:prstGeom prst="rect">
            <a:avLst/>
          </a:prstGeom>
          <a:noFill/>
        </p:spPr>
      </p:pic>
      <p:pic>
        <p:nvPicPr>
          <p:cNvPr id="9218" name="Picture 2" descr="https://kladpoisk.com/upload/iblock/d8d/galich2.jpg"/>
          <p:cNvPicPr>
            <a:picLocks noChangeAspect="1" noChangeArrowheads="1"/>
          </p:cNvPicPr>
          <p:nvPr/>
        </p:nvPicPr>
        <p:blipFill>
          <a:blip r:embed="rId3"/>
          <a:srcRect l="5535" t="4323" r="3136"/>
          <a:stretch>
            <a:fillRect/>
          </a:stretch>
        </p:blipFill>
        <p:spPr bwMode="auto">
          <a:xfrm>
            <a:off x="357158" y="3500438"/>
            <a:ext cx="2357454" cy="3162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8001056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2883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7650" name="Picture 2" descr="https://imagesmi.cdnbro.com/posts/589541-kostroma-panorama-17.jpg"/>
          <p:cNvPicPr>
            <a:picLocks noChangeAspect="1" noChangeArrowheads="1"/>
          </p:cNvPicPr>
          <p:nvPr/>
        </p:nvPicPr>
        <p:blipFill>
          <a:blip r:embed="rId2"/>
          <a:srcRect t="7793" r="-162" b="12717"/>
          <a:stretch>
            <a:fillRect/>
          </a:stretch>
        </p:blipFill>
        <p:spPr bwMode="auto">
          <a:xfrm>
            <a:off x="500034" y="673114"/>
            <a:ext cx="8215370" cy="4319422"/>
          </a:xfrm>
          <a:prstGeom prst="rect">
            <a:avLst/>
          </a:prstGeom>
          <a:noFill/>
        </p:spPr>
      </p:pic>
      <p:pic>
        <p:nvPicPr>
          <p:cNvPr id="27652" name="Picture 4" descr="https://arm-plast.ru/assets/images/gerbi/kostroma.jpg"/>
          <p:cNvPicPr>
            <a:picLocks noChangeAspect="1" noChangeArrowheads="1"/>
          </p:cNvPicPr>
          <p:nvPr/>
        </p:nvPicPr>
        <p:blipFill>
          <a:blip r:embed="rId3"/>
          <a:srcRect l="20455" r="18181"/>
          <a:stretch>
            <a:fillRect/>
          </a:stretch>
        </p:blipFill>
        <p:spPr bwMode="auto">
          <a:xfrm>
            <a:off x="6715140" y="3929066"/>
            <a:ext cx="2088343" cy="272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49</Words>
  <Application>Microsoft Office PowerPoint</Application>
  <PresentationFormat>Экран (4:3)</PresentationFormat>
  <Paragraphs>227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пена</dc:creator>
  <cp:lastModifiedBy>HP_02</cp:lastModifiedBy>
  <cp:revision>37</cp:revision>
  <dcterms:created xsi:type="dcterms:W3CDTF">2017-04-16T17:26:31Z</dcterms:created>
  <dcterms:modified xsi:type="dcterms:W3CDTF">2024-02-28T10:25:15Z</dcterms:modified>
</cp:coreProperties>
</file>