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2" r:id="rId6"/>
    <p:sldId id="264" r:id="rId7"/>
    <p:sldId id="267" r:id="rId8"/>
    <p:sldId id="268" r:id="rId9"/>
    <p:sldId id="269" r:id="rId10"/>
    <p:sldId id="270" r:id="rId11"/>
    <p:sldId id="263" r:id="rId12"/>
    <p:sldId id="259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3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2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C9718D-5FDA-4670-BECC-692850C5B267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48AC0E-B495-43CE-8193-BF6AE0ED4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20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0FDE46-E800-4967-A9B6-C579612B9573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81BADA-3A5D-49E0-80BF-65827DFAE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99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13509D-F174-4D64-8FC2-89EC97A2D2F1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47E3E8-9C46-4541-93B2-DE95FD6DB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83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F3CA6E-EEA5-4EE7-AF88-57F795CE8613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F51520-B95C-4741-85DF-0F1D3F47C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8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BF7F37-7789-41AA-86EF-57413CDFF116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692083-D0AE-45C7-B7EF-2D86289C8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72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99B347-69FE-4866-BFB2-7C47BA017DB4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CDB3D64-B28F-442D-B90B-85F5C72BB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97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590622-635C-499E-A5D2-7862423405E9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B0D97FD-3511-4EBE-B251-31B8901F8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076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CEDD22-566F-4BD1-8F38-8B38B934B43E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A08CA3-C522-41E2-A583-34E35EC6F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62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52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848148-692C-426E-9A7D-A820787F6357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89EC46-F7B9-4FB4-A8C7-D9B5E187E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3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079DA0-1F5D-4219-98DE-224595E4C112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B854E8-DDCD-4E99-ADED-B74A6690D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71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05D122-B2C9-4742-B357-B4296FD22A7E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F7D46DC-1672-4714-953D-DFEAF704D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4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19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1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9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1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31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2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E61DD-FBA3-41BC-85C2-D45704EE882A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0D908-1C78-4FAC-871E-9182D347F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C08B1F9-B77B-4530-85EF-189963F01373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6C035CF8-FDB6-4EFF-A7D4-1BF63300B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5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192000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7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76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2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7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studopedianet/baza5/1010498010101.files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60904" y="667512"/>
            <a:ext cx="64830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Машину с пушкой в башне</a:t>
            </a:r>
            <a:endParaRPr lang="ru-RU" sz="3200" b="1" dirty="0" smtClean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Враги не любят страшно!</a:t>
            </a:r>
            <a:endParaRPr lang="ru-RU" sz="3200" b="1" dirty="0" smtClean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Она в сражении сумеет</a:t>
            </a:r>
            <a:endParaRPr lang="ru-RU" sz="3200" b="1" dirty="0" smtClean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 eaLnBrk="0" fontAlgn="base" hangingPunct="0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Смять вражьих пушек батарею!</a:t>
            </a:r>
            <a:endParaRPr lang="ru-RU" sz="3200" b="1" dirty="0" smtClean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68" y="3044952"/>
            <a:ext cx="5998464" cy="3328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25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studopedianet/baza5/1010498010101.files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59803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Говорят, что я ручная,                                            </a:t>
            </a:r>
            <a:endParaRPr lang="ru-RU" sz="3200" dirty="0" smtClean="0">
              <a:effectLst/>
              <a:latin typeface="Constantia" panose="0203060205030603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Почему – сама не знаю. </a:t>
            </a:r>
            <a:endParaRPr lang="ru-RU" sz="3200" dirty="0" smtClean="0">
              <a:effectLst/>
              <a:latin typeface="Constantia" panose="0203060205030603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 меня характер колкий, </a:t>
            </a:r>
            <a:endParaRPr lang="ru-RU" sz="3200" dirty="0" smtClean="0">
              <a:effectLst/>
              <a:latin typeface="Constantia" panose="0203060205030603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Помнит враг мои осколки. </a:t>
            </a:r>
            <a:endParaRPr lang="ru-RU" sz="3200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gomelmedia.by/upload_img/thumb_sbb/510x250_f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904" y="3364992"/>
            <a:ext cx="4498848" cy="263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879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studopedianet/baza5/1010498010101.files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722376"/>
            <a:ext cx="6123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Быстро в небе проплывает, </a:t>
            </a:r>
          </a:p>
          <a:p>
            <a:pPr algn="ctr"/>
            <a:r>
              <a:rPr lang="ru-RU" sz="3200" b="1" i="0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Обгоняя птиц полёт. </a:t>
            </a:r>
          </a:p>
          <a:p>
            <a:pPr algn="ctr"/>
            <a:r>
              <a:rPr lang="ru-RU" sz="3200" b="1" i="0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Человек им управляет. </a:t>
            </a:r>
          </a:p>
          <a:p>
            <a:pPr algn="ctr"/>
            <a:r>
              <a:rPr lang="ru-RU" sz="3200" b="1" i="0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</a:rPr>
              <a:t>Что такое?…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</a:br>
            <a:endParaRPr lang="ru-RU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2788920"/>
            <a:ext cx="5806440" cy="366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8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studopedianet/baza5/1010498010101.files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8272" y="79151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Под водой железный кит</a:t>
            </a:r>
            <a:endParaRPr lang="ru-RU" sz="3200" dirty="0" smtClean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Днём и ночью кит не спит</a:t>
            </a:r>
            <a:endParaRPr lang="ru-RU" sz="3200" dirty="0" smtClean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Днём и ночью под водой</a:t>
            </a:r>
            <a:endParaRPr lang="ru-RU" sz="3200" dirty="0" smtClean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Охраняет наш покой. </a:t>
            </a:r>
            <a:endParaRPr lang="ru-RU" sz="32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2990088"/>
            <a:ext cx="5925312" cy="3346704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8868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studopedianet/baza5/1010498010101.files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8272" y="79151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Моряком ты можешь стать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Чтоб границу охранять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И служить не на земле,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А на военном…</a:t>
            </a:r>
            <a:endParaRPr lang="ru-RU" sz="32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wp-s.ru/wallpapers/7/15/467140799811261/proslavlennyj-avianosec-v-more-na-zadan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60" y="2888263"/>
            <a:ext cx="6068568" cy="384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3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studopedianet/baza5/1010498010101.files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8272" y="46406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Имя девичье носила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И врага огнем косила,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Вражьи замыслы </a:t>
            </a:r>
            <a:r>
              <a:rPr lang="ru-RU" sz="3200" b="1" dirty="0" err="1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наруша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,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Легендарная…</a:t>
            </a:r>
            <a:endParaRPr lang="ru-RU" sz="32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72" y="2853613"/>
            <a:ext cx="6219776" cy="382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4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onspekta.net/studopedianet/baza5/1010498010101.files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38272" y="46406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 кобуре лежит, молчит,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А в бою заговорит.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Громко он стреляет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Constantia" panose="02030602050306030303" pitchFamily="18" charset="0"/>
                <a:ea typeface="Times New Roman" panose="02020603050405020304" pitchFamily="18" charset="0"/>
              </a:rPr>
              <a:t>Командиру жизнь спасает!</a:t>
            </a:r>
            <a:endParaRPr lang="ru-RU" sz="3200" dirty="0">
              <a:effectLst/>
              <a:latin typeface="Constantia" panose="0203060205030603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2526167"/>
            <a:ext cx="4946904" cy="42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konspekta.net/studopedianet/baza5/1010498010101.files/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Прямоугольник 1"/>
          <p:cNvSpPr>
            <a:spLocks noChangeArrowheads="1"/>
          </p:cNvSpPr>
          <p:nvPr/>
        </p:nvSpPr>
        <p:spPr bwMode="auto">
          <a:xfrm>
            <a:off x="3503712" y="476672"/>
            <a:ext cx="554461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Без разгона ввысь взлетает,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Стрекозу напоминает.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Отправляется в полет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206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Наш военный … </a:t>
            </a:r>
            <a:endParaRPr lang="ru-RU" altLang="ru-RU" sz="2800" dirty="0">
              <a:solidFill>
                <a:srgbClr val="000000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115714" name="Picture 2" descr="https://avatars.mds.yandex.net/i?id=fdb4eea72347a5774bade5869c1f054e37f32f48-875045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868729"/>
            <a:ext cx="5544616" cy="36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20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139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Times New Roman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2023-04-27T06:26:32Z</dcterms:created>
  <dcterms:modified xsi:type="dcterms:W3CDTF">2023-05-03T05:32:52Z</dcterms:modified>
</cp:coreProperties>
</file>