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66" r:id="rId4"/>
    <p:sldId id="257" r:id="rId5"/>
    <p:sldId id="262" r:id="rId6"/>
    <p:sldId id="263" r:id="rId7"/>
    <p:sldId id="264" r:id="rId8"/>
    <p:sldId id="265" r:id="rId9"/>
    <p:sldId id="268" r:id="rId10"/>
    <p:sldId id="26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Picture 4" descr="Картинки по запросу клипарт 9 ма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7833460" cy="41462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8" descr="Картинки по запросу клипарт 9 мая фон"/>
          <p:cNvPicPr>
            <a:picLocks noChangeAspect="1" noChangeArrowheads="1"/>
          </p:cNvPicPr>
          <p:nvPr userDrawn="1"/>
        </p:nvPicPr>
        <p:blipFill>
          <a:blip r:embed="rId2" cstate="print"/>
          <a:srcRect r="59977"/>
          <a:stretch>
            <a:fillRect/>
          </a:stretch>
        </p:blipFill>
        <p:spPr bwMode="auto">
          <a:xfrm>
            <a:off x="-252536" y="0"/>
            <a:ext cx="2592288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8" descr="Картинки по запросу клипарт 9 мая фон"/>
          <p:cNvPicPr>
            <a:picLocks noChangeAspect="1" noChangeArrowheads="1"/>
          </p:cNvPicPr>
          <p:nvPr userDrawn="1"/>
        </p:nvPicPr>
        <p:blipFill>
          <a:blip r:embed="rId2" cstate="print"/>
          <a:srcRect r="59977"/>
          <a:stretch>
            <a:fillRect/>
          </a:stretch>
        </p:blipFill>
        <p:spPr bwMode="auto">
          <a:xfrm>
            <a:off x="-324544" y="0"/>
            <a:ext cx="259228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2" descr="Картинки по запросу клипарт 9 мая фон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157192"/>
            <a:ext cx="3787180" cy="30439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Picture 2" descr="Картинки по запросу клипарт 9 ма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71400"/>
            <a:ext cx="3275856" cy="42106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boitut.com_1428301105.jpg"/>
          <p:cNvPicPr>
            <a:picLocks noChangeAspect="1"/>
          </p:cNvPicPr>
          <p:nvPr userDrawn="1"/>
        </p:nvPicPr>
        <p:blipFill>
          <a:blip r:embed="rId2" cstate="print">
            <a:lum bright="34000" contrast="2000"/>
          </a:blip>
          <a:stretch>
            <a:fillRect/>
          </a:stretch>
        </p:blipFill>
        <p:spPr>
          <a:xfrm>
            <a:off x="0" y="0"/>
            <a:ext cx="9188330" cy="6858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8F19-06E8-49DE-988C-4D7B13AF726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05DA-C3A4-4221-A9F2-71FAAC6C87F0}" type="slidenum">
              <a:rPr lang="ru-RU" smtClean="0"/>
              <a:t>‹#›</a:t>
            </a:fld>
            <a:endParaRPr lang="ru-RU"/>
          </a:p>
        </p:txBody>
      </p:sp>
      <p:sp>
        <p:nvSpPr>
          <p:cNvPr id="6146" name="AutoShape 2" descr="Похожее изображение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Картинки по запросу клипарт 9 мая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Картинки по запросу клипарт 9 мая фон"/>
          <p:cNvPicPr>
            <a:picLocks noChangeAspect="1" noChangeArrowheads="1"/>
          </p:cNvPicPr>
          <p:nvPr userDrawn="1"/>
        </p:nvPicPr>
        <p:blipFill>
          <a:blip r:embed="rId3" cstate="print"/>
          <a:srcRect r="59977"/>
          <a:stretch>
            <a:fillRect/>
          </a:stretch>
        </p:blipFill>
        <p:spPr bwMode="auto">
          <a:xfrm>
            <a:off x="-252536" y="0"/>
            <a:ext cx="259228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Картинки по запросу клипарт 9 ма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03848" cy="41180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ntel_mac_orange-wallpaper-1280x1024.jpg"/>
          <p:cNvPicPr>
            <a:picLocks noChangeAspect="1"/>
          </p:cNvPicPr>
          <p:nvPr userDrawn="1"/>
        </p:nvPicPr>
        <p:blipFill>
          <a:blip r:embed="rId2" cstate="print">
            <a:lum contrast="-10000"/>
          </a:blip>
          <a:srcRect b="3401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Picture 8" descr="Картинки по запросу клипарт 9 мая фон"/>
          <p:cNvPicPr>
            <a:picLocks noChangeAspect="1" noChangeArrowheads="1"/>
          </p:cNvPicPr>
          <p:nvPr userDrawn="1"/>
        </p:nvPicPr>
        <p:blipFill>
          <a:blip r:embed="rId3" cstate="print"/>
          <a:srcRect l="54476" r="-5616"/>
          <a:stretch>
            <a:fillRect/>
          </a:stretch>
        </p:blipFill>
        <p:spPr bwMode="auto">
          <a:xfrm>
            <a:off x="-252536" y="0"/>
            <a:ext cx="345638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8" descr="Картинки по запросу клипарт 9 мая фон"/>
          <p:cNvPicPr>
            <a:picLocks noChangeAspect="1" noChangeArrowheads="1"/>
          </p:cNvPicPr>
          <p:nvPr userDrawn="1"/>
        </p:nvPicPr>
        <p:blipFill>
          <a:blip r:embed="rId2" cstate="print"/>
          <a:srcRect r="59977"/>
          <a:stretch>
            <a:fillRect/>
          </a:stretch>
        </p:blipFill>
        <p:spPr bwMode="auto">
          <a:xfrm>
            <a:off x="-252536" y="0"/>
            <a:ext cx="259228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28F19-06E8-49DE-988C-4D7B13AF726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05DA-C3A4-4221-A9F2-71FAAC6C87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oboitut.com_1428301105.jpg"/>
          <p:cNvPicPr>
            <a:picLocks noChangeAspect="1"/>
          </p:cNvPicPr>
          <p:nvPr userDrawn="1"/>
        </p:nvPicPr>
        <p:blipFill>
          <a:blip r:embed="rId12" cstate="print">
            <a:lum bright="6000" contrast="2000"/>
          </a:blip>
          <a:stretch>
            <a:fillRect/>
          </a:stretch>
        </p:blipFill>
        <p:spPr>
          <a:xfrm>
            <a:off x="0" y="0"/>
            <a:ext cx="9188330" cy="6858000"/>
          </a:xfrm>
          <a:prstGeom prst="rect">
            <a:avLst/>
          </a:prstGeom>
        </p:spPr>
      </p:pic>
      <p:sp>
        <p:nvSpPr>
          <p:cNvPr id="8" name="Дата 1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96369"/>
            <a:ext cx="4296519" cy="379246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548680"/>
            <a:ext cx="7776864" cy="424847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«…И те трудные годы войны</a:t>
            </a:r>
            <a:br>
              <a:rPr lang="ru-RU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Страницы книг нам не      дадут забыть…»</a:t>
            </a:r>
            <a:endParaRPr lang="ru-RU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292080" y="5629316"/>
            <a:ext cx="3995935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Сединкина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М.В.</a:t>
            </a:r>
          </a:p>
          <a:p>
            <a:pPr algn="ctr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педагог-библиотекарь</a:t>
            </a:r>
          </a:p>
          <a:p>
            <a:pPr algn="ctr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Байкаловская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школа – интернат»</a:t>
            </a:r>
          </a:p>
          <a:p>
            <a:pPr algn="ctr">
              <a:spcBef>
                <a:spcPts val="0"/>
              </a:spcBef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489"/>
            <a:ext cx="415132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548680"/>
            <a:ext cx="68225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Стоял жаркий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июньский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1941 года.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рыхлые облака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задерживали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солнечных лучей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старом тенистом парке,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тянулся вдоль улицы,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умолкли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город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разомлел…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02" y="1916832"/>
            <a:ext cx="7344122" cy="5229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116632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 Через века, через года,- помните!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тех, кто уже не придет никогда,- помните!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плачьте! В горле сдержите стоны, горькие стоны.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павших будьте достойны! Вечно достойны!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Хлебом и песней, мечтой и стихами, жизнью просторной,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секундой, каждым дыханьем будьте достойны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Р. Рождественский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8640"/>
            <a:ext cx="7776864" cy="424847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июня 1941 года на рассвете началась </a:t>
            </a:r>
          </a:p>
          <a:p>
            <a:pPr algn="ctr">
              <a:spcBef>
                <a:spcPts val="0"/>
              </a:spcBef>
            </a:pPr>
            <a:r>
              <a:rPr lang="ru-RU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Отечественная Война, которая длилась долгих 4 года</a:t>
            </a: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971600" y="3933056"/>
            <a:ext cx="7488832" cy="2016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9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1418 дней</a:t>
            </a:r>
            <a:endParaRPr lang="ru-RU" sz="9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35" y="35705"/>
            <a:ext cx="4046879" cy="3212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49" y="2653618"/>
            <a:ext cx="4014265" cy="2348345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" y="3403409"/>
            <a:ext cx="5130836" cy="34202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70" y="4978238"/>
            <a:ext cx="3999844" cy="1903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0" y="21851"/>
            <a:ext cx="5129735" cy="33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1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0" y="0"/>
            <a:ext cx="458343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260648"/>
            <a:ext cx="6390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Был трудный бой.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 нынче как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спросонку,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только не могу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себе простить: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тысяч лиц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узнал бы я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мальчонку,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как зовут,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забыл его спросить…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548680"/>
            <a:ext cx="6390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Один моряк – моряк,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Два моряка – взвод,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Три моряка – рота…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Сколько нас?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Четверо?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Батальон, слушай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мою команду: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шагом …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арш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19" y="0"/>
            <a:ext cx="4400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7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57" y="25121"/>
            <a:ext cx="456914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548680"/>
            <a:ext cx="63904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 стоял перед капитаном -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курносый, скуластый,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в куцем пальтишке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рыжим воротником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шерстяного бобрика…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…маленький русский человек,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тринадцатилетний герой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большим сердцем,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СЕРДЦЕМ СВОЕГО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НАРОДА.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99593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548680"/>
            <a:ext cx="6390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Мамочка, не надо плакать.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скоро вернусь…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Разобьем немцев,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и я вернусь…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Вот увидишь…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Дедушка, а Володя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вернулся к маме?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 же обещал ей вернуться…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0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52" y="0"/>
            <a:ext cx="485399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548680"/>
            <a:ext cx="68225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решили, что Ваня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проводником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поставили ему точное,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ограниченное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задание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боевое задание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заключалось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том,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пастушок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идти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разведчиков,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дорогу и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предупреждая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об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360452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8" y="20782"/>
            <a:ext cx="481263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548680"/>
            <a:ext cx="68225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…И вижу я, что совсем не так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 плохо живется на свете,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снова верю, что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отвага, верность  и труд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непременно победят, как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 ни упирался встречный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ветер, как бы ни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клокотала гроза.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Радуга еще вскинется,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обнимет мир, и все будет хорошо,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все станет как надо, 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Дорогие мои мальчишки!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315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 презентации</dc:title>
  <dc:creator>Наталья</dc:creator>
  <cp:lastModifiedBy>Марина</cp:lastModifiedBy>
  <cp:revision>22</cp:revision>
  <dcterms:created xsi:type="dcterms:W3CDTF">2017-05-16T16:17:17Z</dcterms:created>
  <dcterms:modified xsi:type="dcterms:W3CDTF">2024-02-05T08:14:27Z</dcterms:modified>
</cp:coreProperties>
</file>