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0" r:id="rId5"/>
    <p:sldId id="259" r:id="rId6"/>
    <p:sldId id="261" r:id="rId7"/>
    <p:sldId id="258" r:id="rId8"/>
    <p:sldId id="262" r:id="rId9"/>
    <p:sldId id="263" r:id="rId10"/>
    <p:sldId id="264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Тимошенко\Desktop\наклейки на чемодан\kids-the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136373"/>
            <a:ext cx="8244408" cy="715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Тимошенко\Desktop\th_bw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95"/>
          <a:stretch/>
        </p:blipFill>
        <p:spPr bwMode="auto">
          <a:xfrm>
            <a:off x="-21706" y="0"/>
            <a:ext cx="9165706" cy="685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9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мошенко\Desktop\artsfon.com-149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2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имошенко\Desktop\artsfon.com-1496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1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Тимошенко\Desktop\символы для афиши\tri-medvedya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8" b="9875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5887625" cy="376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Тимошенко\Desktop\logo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77" y="404664"/>
            <a:ext cx="5751769" cy="108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6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мошенко\Desktop\94674-152394121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4" r="342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7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имошенко\Desktop\d3d3Lml2YW5vdm9vYmwucnUvUElDcy9ldmVudF9waG90b19iaWdfNTQ3YjlmMzljNzg4NGJjOWJiMGUxMDU3ZjFkNzExNDcuSlB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6310"/>
          <a:stretch/>
        </p:blipFill>
        <p:spPr bwMode="auto">
          <a:xfrm>
            <a:off x="0" y="16026"/>
            <a:ext cx="9144000" cy="68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20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имошенко\Desktop\the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"/>
            <a:ext cx="9144000" cy="68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Тимошенко\Desktop\f527490cafcf7857405feae83bde0dc0--people-illustration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70" l="10000" r="96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91" y="1504839"/>
            <a:ext cx="1587103" cy="198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7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имошенко\Desktop\Biznes-ideya-prokat-kostyumov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4" y="-1"/>
            <a:ext cx="9162744" cy="685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76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мошенко\Desktop\the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"/>
            <a:ext cx="9144000" cy="68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Тимошенко\Desktop\символы для афиши\makeup-artist-at-work-vector-213213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" b="6640"/>
          <a:stretch/>
        </p:blipFill>
        <p:spPr bwMode="auto">
          <a:xfrm>
            <a:off x="3851920" y="1477165"/>
            <a:ext cx="2497248" cy="197992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55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Тимошенко\Desktop\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" r="15825"/>
          <a:stretch/>
        </p:blipFill>
        <p:spPr bwMode="auto">
          <a:xfrm>
            <a:off x="0" y="0"/>
            <a:ext cx="91182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0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имошенко\Desktop\theate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5"/>
            <a:ext cx="9144000" cy="684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Тимошенко\Desktop\символы для афиши\violinist-woman-music-musician-images-png-667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1606355"/>
            <a:ext cx="2132633" cy="177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1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Тимошенко\Desktop\6ec043ae845b37a2f6007098792e79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66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Тимошенко</dc:creator>
  <cp:lastModifiedBy>Тимошенко</cp:lastModifiedBy>
  <cp:revision>6</cp:revision>
  <dcterms:created xsi:type="dcterms:W3CDTF">2019-03-21T21:36:25Z</dcterms:created>
  <dcterms:modified xsi:type="dcterms:W3CDTF">2019-03-24T18:04:29Z</dcterms:modified>
</cp:coreProperties>
</file>