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11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33B77BF-D190-42C3-8470-0D9275AEAB0C}" type="datetimeFigureOut">
              <a:rPr lang="ru-RU" smtClean="0"/>
              <a:t>08.09.2023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79A4A65-2596-453F-B52F-7219A5CC19FC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74860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B77BF-D190-42C3-8470-0D9275AEAB0C}" type="datetimeFigureOut">
              <a:rPr lang="ru-RU" smtClean="0"/>
              <a:t>08.09.2023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A4A65-2596-453F-B52F-7219A5CC19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81232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B77BF-D190-42C3-8470-0D9275AEAB0C}" type="datetimeFigureOut">
              <a:rPr lang="ru-RU" smtClean="0"/>
              <a:t>08.09.2023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A4A65-2596-453F-B52F-7219A5CC19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1757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B77BF-D190-42C3-8470-0D9275AEAB0C}" type="datetimeFigureOut">
              <a:rPr lang="ru-RU" smtClean="0"/>
              <a:t>08.09.2023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A4A65-2596-453F-B52F-7219A5CC19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5241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B77BF-D190-42C3-8470-0D9275AEAB0C}" type="datetimeFigureOut">
              <a:rPr lang="ru-RU" smtClean="0"/>
              <a:t>08.09.2023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A4A65-2596-453F-B52F-7219A5CC19FC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52980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B77BF-D190-42C3-8470-0D9275AEAB0C}" type="datetimeFigureOut">
              <a:rPr lang="ru-RU" smtClean="0"/>
              <a:t>08.09.2023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A4A65-2596-453F-B52F-7219A5CC19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59767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B77BF-D190-42C3-8470-0D9275AEAB0C}" type="datetimeFigureOut">
              <a:rPr lang="ru-RU" smtClean="0"/>
              <a:t>08.09.2023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A4A65-2596-453F-B52F-7219A5CC19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00088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B77BF-D190-42C3-8470-0D9275AEAB0C}" type="datetimeFigureOut">
              <a:rPr lang="ru-RU" smtClean="0"/>
              <a:t>08.09.2023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A4A65-2596-453F-B52F-7219A5CC19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9570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B77BF-D190-42C3-8470-0D9275AEAB0C}" type="datetimeFigureOut">
              <a:rPr lang="ru-RU" smtClean="0"/>
              <a:t>08.09.2023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A4A65-2596-453F-B52F-7219A5CC19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1702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B77BF-D190-42C3-8470-0D9275AEAB0C}" type="datetimeFigureOut">
              <a:rPr lang="ru-RU" smtClean="0"/>
              <a:t>08.09.2023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A4A65-2596-453F-B52F-7219A5CC19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66021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B77BF-D190-42C3-8470-0D9275AEAB0C}" type="datetimeFigureOut">
              <a:rPr lang="ru-RU" smtClean="0"/>
              <a:t>08.09.2023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A4A65-2596-453F-B52F-7219A5CC19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98217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333B77BF-D190-42C3-8470-0D9275AEAB0C}" type="datetimeFigureOut">
              <a:rPr lang="ru-RU" smtClean="0"/>
              <a:t>08.09.2023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B79A4A65-2596-453F-B52F-7219A5CC19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9451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09980" y="1269999"/>
            <a:ext cx="9966960" cy="1590189"/>
          </a:xfrm>
        </p:spPr>
        <p:txBody>
          <a:bodyPr/>
          <a:lstStyle/>
          <a:p>
            <a:r>
              <a:rPr lang="ru-RU" dirty="0" smtClean="0"/>
              <a:t>игра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09530" y="4038967"/>
            <a:ext cx="8767860" cy="1388165"/>
          </a:xfrm>
        </p:spPr>
        <p:txBody>
          <a:bodyPr>
            <a:normAutofit/>
          </a:bodyPr>
          <a:lstStyle/>
          <a:p>
            <a:r>
              <a:rPr lang="ru-RU" sz="7200" b="1" dirty="0" smtClean="0">
                <a:solidFill>
                  <a:srgbClr val="FFFF00"/>
                </a:solidFill>
              </a:rPr>
              <a:t>«Что нас окружает»</a:t>
            </a:r>
            <a:endParaRPr lang="ru-RU" sz="72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2891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Линейный лихен и линии Блашко / Интересный случай / Medicine Liv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170" y="609600"/>
            <a:ext cx="10047179" cy="5368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28829" y="4927600"/>
            <a:ext cx="9875520" cy="1356360"/>
          </a:xfrm>
        </p:spPr>
        <p:txBody>
          <a:bodyPr>
            <a:noAutofit/>
          </a:bodyPr>
          <a:lstStyle/>
          <a:p>
            <a:pPr algn="ctr"/>
            <a:r>
              <a:rPr lang="ru-RU" sz="11500" b="1" dirty="0" smtClean="0">
                <a:solidFill>
                  <a:srgbClr val="FFFF00"/>
                </a:solidFill>
              </a:rPr>
              <a:t>ПРАВДА</a:t>
            </a:r>
            <a:endParaRPr lang="ru-RU" sz="115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95830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Как снять усталость глаз? - Летидор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0747" y="609600"/>
            <a:ext cx="9360025" cy="5728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0747" y="5032375"/>
            <a:ext cx="9875520" cy="1356360"/>
          </a:xfrm>
        </p:spPr>
        <p:txBody>
          <a:bodyPr>
            <a:normAutofit/>
          </a:bodyPr>
          <a:lstStyle/>
          <a:p>
            <a:pPr algn="ctr"/>
            <a:r>
              <a:rPr lang="ru-RU" sz="8800" b="1" dirty="0" smtClean="0">
                <a:solidFill>
                  <a:srgbClr val="FFFF00"/>
                </a:solidFill>
              </a:rPr>
              <a:t>ЛОЖЬ</a:t>
            </a:r>
            <a:endParaRPr lang="ru-RU" sz="8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88728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2133" y="609600"/>
            <a:ext cx="10036387" cy="1574800"/>
          </a:xfrm>
        </p:spPr>
        <p:txBody>
          <a:bodyPr>
            <a:noAutofit/>
          </a:bodyPr>
          <a:lstStyle/>
          <a:p>
            <a:pPr algn="ctr"/>
            <a:r>
              <a:rPr lang="ru-RU" sz="5400" b="1" dirty="0" smtClean="0"/>
              <a:t>2 тур</a:t>
            </a:r>
            <a:br>
              <a:rPr lang="ru-RU" sz="5400" b="1" dirty="0" smtClean="0"/>
            </a:br>
            <a:r>
              <a:rPr lang="ru-RU" sz="5400" b="1" dirty="0" smtClean="0"/>
              <a:t>«А это точно съедобное?»</a:t>
            </a:r>
            <a:endParaRPr lang="ru-RU" sz="5400" b="1" dirty="0"/>
          </a:p>
        </p:txBody>
      </p:sp>
      <p:pic>
        <p:nvPicPr>
          <p:cNvPr id="3074" name="Picture 2" descr="16 самых причудливых экзотических фруктов - АЗЕРТАДЖ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4726" y="2423646"/>
            <a:ext cx="5791200" cy="37353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84866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62800" y="609600"/>
            <a:ext cx="3855720" cy="1356360"/>
          </a:xfrm>
        </p:spPr>
        <p:txBody>
          <a:bodyPr>
            <a:normAutofit/>
          </a:bodyPr>
          <a:lstStyle/>
          <a:p>
            <a:pPr algn="ctr"/>
            <a:r>
              <a:rPr lang="ru-RU" sz="7200" b="1" dirty="0" smtClean="0"/>
              <a:t>Что это?</a:t>
            </a:r>
            <a:endParaRPr lang="ru-RU" sz="7200" b="1" dirty="0"/>
          </a:p>
        </p:txBody>
      </p:sp>
      <p:pic>
        <p:nvPicPr>
          <p:cNvPr id="4" name="Рисунок 3" descr="https://billionnews.ru/uploads/posts/2023-02/1675353329_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388" y="357715"/>
            <a:ext cx="4839546" cy="61277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045932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67600" y="404283"/>
            <a:ext cx="4346787" cy="1981199"/>
          </a:xfrm>
        </p:spPr>
        <p:txBody>
          <a:bodyPr>
            <a:normAutofit/>
          </a:bodyPr>
          <a:lstStyle/>
          <a:p>
            <a:r>
              <a:rPr lang="ru-RU" sz="6600" b="1" dirty="0"/>
              <a:t>Что это?</a:t>
            </a:r>
            <a:endParaRPr lang="ru-RU" sz="6600" dirty="0"/>
          </a:p>
        </p:txBody>
      </p:sp>
      <p:pic>
        <p:nvPicPr>
          <p:cNvPr id="3" name="Рисунок 2" descr="15 овощей и фруктов, которые преподнесли нам неожиданные сюрпризы, хотя мы думали, что знаем о них всё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213" y="404283"/>
            <a:ext cx="4973319" cy="60811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827570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53868" y="609600"/>
            <a:ext cx="3364652" cy="1253067"/>
          </a:xfrm>
        </p:spPr>
        <p:txBody>
          <a:bodyPr>
            <a:noAutofit/>
          </a:bodyPr>
          <a:lstStyle/>
          <a:p>
            <a:r>
              <a:rPr lang="ru-RU" sz="6000" b="1" dirty="0"/>
              <a:t>Что это?</a:t>
            </a:r>
            <a:endParaRPr lang="ru-RU" sz="6000" dirty="0"/>
          </a:p>
        </p:txBody>
      </p:sp>
      <p:pic>
        <p:nvPicPr>
          <p:cNvPr id="3" name="Рисунок 2" descr="https://billionnews.ru/uploads/posts/2023-02/1675353322_4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345" y="456141"/>
            <a:ext cx="5481321" cy="59107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324105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21600" y="609599"/>
            <a:ext cx="3296920" cy="1405467"/>
          </a:xfrm>
        </p:spPr>
        <p:txBody>
          <a:bodyPr>
            <a:noAutofit/>
          </a:bodyPr>
          <a:lstStyle/>
          <a:p>
            <a:r>
              <a:rPr lang="ru-RU" sz="6000" b="1" dirty="0"/>
              <a:t>Что это?</a:t>
            </a:r>
            <a:endParaRPr lang="ru-RU" sz="6000" dirty="0"/>
          </a:p>
        </p:txBody>
      </p:sp>
      <p:pic>
        <p:nvPicPr>
          <p:cNvPr id="3" name="Рисунок 2" descr="https://billionnews.ru/uploads/posts/2023-02/thumbs/1675353306_11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" y="398567"/>
            <a:ext cx="5339292" cy="6036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966230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62800" y="609600"/>
            <a:ext cx="3754119" cy="1270000"/>
          </a:xfrm>
        </p:spPr>
        <p:txBody>
          <a:bodyPr>
            <a:noAutofit/>
          </a:bodyPr>
          <a:lstStyle/>
          <a:p>
            <a:r>
              <a:rPr lang="ru-RU" sz="7200" b="1" dirty="0"/>
              <a:t>Что это?</a:t>
            </a:r>
            <a:endParaRPr lang="ru-RU" sz="7200" dirty="0"/>
          </a:p>
        </p:txBody>
      </p:sp>
      <p:pic>
        <p:nvPicPr>
          <p:cNvPr id="3" name="Рисунок 2" descr="https://billionnews.ru/uploads/posts/2023-02/thumbs/1675353332_14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899" y="609599"/>
            <a:ext cx="5160433" cy="56726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353543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67600" y="609600"/>
            <a:ext cx="3550920" cy="1524000"/>
          </a:xfrm>
        </p:spPr>
        <p:txBody>
          <a:bodyPr>
            <a:normAutofit/>
          </a:bodyPr>
          <a:lstStyle/>
          <a:p>
            <a:r>
              <a:rPr lang="ru-RU" sz="6600" b="1" dirty="0"/>
              <a:t>Что это?</a:t>
            </a:r>
            <a:endParaRPr lang="ru-RU" sz="6600" dirty="0"/>
          </a:p>
        </p:txBody>
      </p:sp>
      <p:pic>
        <p:nvPicPr>
          <p:cNvPr id="3" name="Рисунок 2" descr="https://www.ikirov.ru/attachments/ncg/ck/pictures/0/19/19375/content_1448818930-eb80179c14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24" y="609600"/>
            <a:ext cx="6645275" cy="5638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210785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18400" y="609600"/>
            <a:ext cx="3500120" cy="1185333"/>
          </a:xfrm>
        </p:spPr>
        <p:txBody>
          <a:bodyPr>
            <a:normAutofit/>
          </a:bodyPr>
          <a:lstStyle/>
          <a:p>
            <a:r>
              <a:rPr lang="ru-RU" sz="6600" b="1" dirty="0"/>
              <a:t>Что это?</a:t>
            </a:r>
            <a:endParaRPr lang="ru-RU" sz="6600" dirty="0"/>
          </a:p>
        </p:txBody>
      </p:sp>
      <p:pic>
        <p:nvPicPr>
          <p:cNvPr id="3" name="Рисунок 2" descr="Фиолетовый картофель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87" y="543983"/>
            <a:ext cx="6864880" cy="55350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187441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6400" y="609600"/>
            <a:ext cx="11480800" cy="5689600"/>
          </a:xfrm>
        </p:spPr>
        <p:txBody>
          <a:bodyPr>
            <a:noAutofit/>
          </a:bodyPr>
          <a:lstStyle/>
          <a:p>
            <a:pPr algn="ctr"/>
            <a:r>
              <a:rPr lang="ru-RU" sz="6600" b="1" u="sng" dirty="0" smtClean="0"/>
              <a:t>4 тура</a:t>
            </a:r>
            <a:br>
              <a:rPr lang="ru-RU" sz="6600" b="1" u="sng" dirty="0" smtClean="0"/>
            </a:br>
            <a:r>
              <a:rPr lang="ru-RU" sz="5400" b="1" dirty="0" smtClean="0"/>
              <a:t/>
            </a:r>
            <a:br>
              <a:rPr lang="ru-RU" sz="5400" b="1" dirty="0" smtClean="0"/>
            </a:br>
            <a:r>
              <a:rPr lang="ru-RU" sz="5400" b="1" dirty="0" smtClean="0">
                <a:solidFill>
                  <a:srgbClr val="00B050"/>
                </a:solidFill>
              </a:rPr>
              <a:t>1 тур: «Человек. Правда или ложь»</a:t>
            </a:r>
            <a:br>
              <a:rPr lang="ru-RU" sz="5400" b="1" dirty="0" smtClean="0">
                <a:solidFill>
                  <a:srgbClr val="00B050"/>
                </a:solidFill>
              </a:rPr>
            </a:br>
            <a:r>
              <a:rPr lang="ru-RU" sz="5400" b="1" dirty="0" smtClean="0">
                <a:solidFill>
                  <a:srgbClr val="00B050"/>
                </a:solidFill>
              </a:rPr>
              <a:t>2 тур: «А это точно съедобное?»</a:t>
            </a:r>
            <a:br>
              <a:rPr lang="ru-RU" sz="5400" b="1" dirty="0" smtClean="0">
                <a:solidFill>
                  <a:srgbClr val="00B050"/>
                </a:solidFill>
              </a:rPr>
            </a:br>
            <a:r>
              <a:rPr lang="ru-RU" sz="5400" b="1" dirty="0" smtClean="0">
                <a:solidFill>
                  <a:srgbClr val="00B050"/>
                </a:solidFill>
              </a:rPr>
              <a:t>3 тур: «Природа. Правда или ложь»</a:t>
            </a:r>
            <a:br>
              <a:rPr lang="ru-RU" sz="5400" b="1" dirty="0" smtClean="0">
                <a:solidFill>
                  <a:srgbClr val="00B050"/>
                </a:solidFill>
              </a:rPr>
            </a:br>
            <a:r>
              <a:rPr lang="ru-RU" sz="5400" b="1" dirty="0" smtClean="0">
                <a:solidFill>
                  <a:srgbClr val="00B050"/>
                </a:solidFill>
              </a:rPr>
              <a:t>4 тур: « О чём вообще речь?»</a:t>
            </a:r>
            <a:endParaRPr lang="ru-RU" sz="54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05779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800" b="1" dirty="0" smtClean="0"/>
              <a:t>3 </a:t>
            </a:r>
            <a:r>
              <a:rPr lang="ru-RU" sz="4800" b="1" dirty="0"/>
              <a:t>тур </a:t>
            </a:r>
            <a:br>
              <a:rPr lang="ru-RU" sz="4800" b="1" dirty="0"/>
            </a:br>
            <a:r>
              <a:rPr lang="ru-RU" sz="4800" b="1" dirty="0" smtClean="0"/>
              <a:t>«ПРИРОДА. </a:t>
            </a:r>
            <a:r>
              <a:rPr lang="ru-RU" sz="4800" b="1" dirty="0"/>
              <a:t>ПРАВДА ИЛИ ЛОЖЬ»</a:t>
            </a:r>
            <a:endParaRPr lang="ru-RU" sz="4800" dirty="0"/>
          </a:p>
        </p:txBody>
      </p:sp>
      <p:pic>
        <p:nvPicPr>
          <p:cNvPr id="4098" name="Picture 2" descr="Правда или ложь - на скорость - Apps on Google Pl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2606" y="1965960"/>
            <a:ext cx="4316307" cy="43163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37351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15 невероятных вещей, которые можно найти в природ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552" y="609600"/>
            <a:ext cx="8966415" cy="5290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6200" y="4927600"/>
            <a:ext cx="9875520" cy="1356360"/>
          </a:xfrm>
        </p:spPr>
        <p:txBody>
          <a:bodyPr>
            <a:normAutofit/>
          </a:bodyPr>
          <a:lstStyle/>
          <a:p>
            <a:pPr algn="ctr"/>
            <a:r>
              <a:rPr lang="ru-RU" sz="8000" b="1" dirty="0" smtClean="0">
                <a:solidFill>
                  <a:srgbClr val="FFFF00"/>
                </a:solidFill>
              </a:rPr>
              <a:t>ПРАВДА</a:t>
            </a:r>
            <a:endParaRPr lang="ru-RU" sz="8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57140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Круговая радуга, которую не так просто увидеть - Mydiscoveries.r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3247" y="609600"/>
            <a:ext cx="5915025" cy="5857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12334" y="4826000"/>
            <a:ext cx="9875520" cy="1356360"/>
          </a:xfrm>
        </p:spPr>
        <p:txBody>
          <a:bodyPr>
            <a:normAutofit/>
          </a:bodyPr>
          <a:lstStyle/>
          <a:p>
            <a:pPr algn="ctr"/>
            <a:r>
              <a:rPr lang="ru-RU" sz="8000" b="1" dirty="0" smtClean="0">
                <a:solidFill>
                  <a:srgbClr val="FFFF00"/>
                </a:solidFill>
              </a:rPr>
              <a:t>ЛОЖЬ</a:t>
            </a:r>
            <a:endParaRPr lang="ru-RU" sz="8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04034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Дайсуги: Дерево на дереве | Пикаб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760" y="438679"/>
            <a:ext cx="9144000" cy="6143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8760" y="5225945"/>
            <a:ext cx="9875520" cy="1356360"/>
          </a:xfrm>
        </p:spPr>
        <p:txBody>
          <a:bodyPr>
            <a:normAutofit/>
          </a:bodyPr>
          <a:lstStyle/>
          <a:p>
            <a:pPr algn="ctr"/>
            <a:r>
              <a:rPr lang="ru-RU" sz="7200" b="1" dirty="0">
                <a:solidFill>
                  <a:srgbClr val="FFFF00"/>
                </a:solidFill>
              </a:rPr>
              <a:t>ПРАВДА</a:t>
            </a:r>
            <a:endParaRPr lang="ru-RU" sz="7200" dirty="0"/>
          </a:p>
        </p:txBody>
      </p:sp>
    </p:spTree>
    <p:extLst>
      <p:ext uri="{BB962C8B-B14F-4D97-AF65-F5344CB8AC3E}">
        <p14:creationId xmlns:p14="http://schemas.microsoft.com/office/powerpoint/2010/main" val="30367063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Тайна зелёных айсбергов Антарктиды | Инженерные изыскания | Дзе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0399" y="773807"/>
            <a:ext cx="8266642" cy="5517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61533" y="4935431"/>
            <a:ext cx="9875520" cy="1356360"/>
          </a:xfrm>
        </p:spPr>
        <p:txBody>
          <a:bodyPr>
            <a:normAutofit/>
          </a:bodyPr>
          <a:lstStyle/>
          <a:p>
            <a:pPr algn="ctr"/>
            <a:r>
              <a:rPr lang="ru-RU" sz="8000" b="1" dirty="0">
                <a:solidFill>
                  <a:srgbClr val="FFFF00"/>
                </a:solidFill>
              </a:rPr>
              <a:t>ЛОЖЬ</a:t>
            </a:r>
            <a:endParaRPr lang="ru-RU" sz="8000" dirty="0"/>
          </a:p>
        </p:txBody>
      </p:sp>
    </p:spTree>
    <p:extLst>
      <p:ext uri="{BB962C8B-B14F-4D97-AF65-F5344CB8AC3E}">
        <p14:creationId xmlns:p14="http://schemas.microsoft.com/office/powerpoint/2010/main" val="5818637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Вулкан Далло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1841" y="609600"/>
            <a:ext cx="8700588" cy="5804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0734" y="5057775"/>
            <a:ext cx="9875520" cy="1356360"/>
          </a:xfrm>
        </p:spPr>
        <p:txBody>
          <a:bodyPr>
            <a:normAutofit/>
          </a:bodyPr>
          <a:lstStyle/>
          <a:p>
            <a:pPr algn="ctr"/>
            <a:r>
              <a:rPr lang="ru-RU" sz="8800" b="1" dirty="0">
                <a:solidFill>
                  <a:srgbClr val="FFFF00"/>
                </a:solidFill>
              </a:rPr>
              <a:t>ПРАВДА</a:t>
            </a:r>
            <a:endParaRPr lang="ru-RU" sz="8800" dirty="0"/>
          </a:p>
        </p:txBody>
      </p:sp>
    </p:spTree>
    <p:extLst>
      <p:ext uri="{BB962C8B-B14F-4D97-AF65-F5344CB8AC3E}">
        <p14:creationId xmlns:p14="http://schemas.microsoft.com/office/powerpoint/2010/main" val="38426208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СТРАШНЫЕ КАДРЫ! Дома засыпало по крыши, снежная буря в России, снегопад  Сахалин, Сочи | боль земли - YouTub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1" y="919494"/>
            <a:ext cx="9011708" cy="5069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64733" y="4632220"/>
            <a:ext cx="9875520" cy="1356360"/>
          </a:xfrm>
        </p:spPr>
        <p:txBody>
          <a:bodyPr>
            <a:normAutofit/>
          </a:bodyPr>
          <a:lstStyle/>
          <a:p>
            <a:pPr algn="ctr"/>
            <a:r>
              <a:rPr lang="ru-RU" sz="7200" b="1" dirty="0">
                <a:solidFill>
                  <a:srgbClr val="FFFF00"/>
                </a:solidFill>
              </a:rPr>
              <a:t>ПРАВДА</a:t>
            </a:r>
            <a:endParaRPr lang="ru-RU" sz="7200" dirty="0"/>
          </a:p>
        </p:txBody>
      </p:sp>
    </p:spTree>
    <p:extLst>
      <p:ext uri="{BB962C8B-B14F-4D97-AF65-F5344CB8AC3E}">
        <p14:creationId xmlns:p14="http://schemas.microsoft.com/office/powerpoint/2010/main" val="27216473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Зоограф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375" y="609600"/>
            <a:ext cx="8040158" cy="5613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67933" y="4867218"/>
            <a:ext cx="9875520" cy="1356360"/>
          </a:xfrm>
        </p:spPr>
        <p:txBody>
          <a:bodyPr>
            <a:normAutofit/>
          </a:bodyPr>
          <a:lstStyle/>
          <a:p>
            <a:pPr algn="ctr"/>
            <a:r>
              <a:rPr lang="ru-RU" sz="8000" b="1" dirty="0">
                <a:solidFill>
                  <a:srgbClr val="FFFF00"/>
                </a:solidFill>
              </a:rPr>
              <a:t>ЛОЖЬ</a:t>
            </a:r>
            <a:endParaRPr lang="ru-RU" sz="8000" dirty="0"/>
          </a:p>
        </p:txBody>
      </p:sp>
    </p:spTree>
    <p:extLst>
      <p:ext uri="{BB962C8B-B14F-4D97-AF65-F5344CB8AC3E}">
        <p14:creationId xmlns:p14="http://schemas.microsoft.com/office/powerpoint/2010/main" val="18479756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Книга: &quot;О чем речь&quot; - Ирина Левонтина. Купить книгу, читать рецензии | ISBN  978-5-17-092641-1 | Лабиринт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96" t="9146" r="26833" b="52336"/>
          <a:stretch/>
        </p:blipFill>
        <p:spPr bwMode="auto">
          <a:xfrm>
            <a:off x="3945468" y="944348"/>
            <a:ext cx="4538132" cy="5589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5400" b="1" dirty="0" smtClean="0"/>
              <a:t>4 тур</a:t>
            </a:r>
            <a:br>
              <a:rPr lang="ru-RU" sz="5400" b="1" dirty="0" smtClean="0"/>
            </a:br>
            <a:r>
              <a:rPr lang="ru-RU" sz="5400" b="1" dirty="0" smtClean="0"/>
              <a:t>«О ЧЕМ ВООБЩЕ РЕЧЬ?»</a:t>
            </a:r>
            <a:endParaRPr lang="ru-RU" sz="5400" b="1" dirty="0"/>
          </a:p>
        </p:txBody>
      </p:sp>
    </p:spTree>
    <p:extLst>
      <p:ext uri="{BB962C8B-B14F-4D97-AF65-F5344CB8AC3E}">
        <p14:creationId xmlns:p14="http://schemas.microsoft.com/office/powerpoint/2010/main" val="35462018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74133"/>
            <a:ext cx="11582400" cy="585893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Правила игры</a:t>
            </a:r>
            <a:r>
              <a:rPr lang="ru-RU" sz="3600" b="1" dirty="0" smtClean="0">
                <a:solidFill>
                  <a:srgbClr val="00B050"/>
                </a:solidFill>
              </a:rPr>
              <a:t/>
            </a:r>
            <a:br>
              <a:rPr lang="ru-RU" sz="3600" b="1" dirty="0" smtClean="0">
                <a:solidFill>
                  <a:srgbClr val="00B050"/>
                </a:solidFill>
              </a:rPr>
            </a:br>
            <a:r>
              <a:rPr lang="ru-RU" sz="3600" b="1" dirty="0" smtClean="0">
                <a:solidFill>
                  <a:srgbClr val="00B050"/>
                </a:solidFill>
              </a:rPr>
              <a:t/>
            </a:r>
            <a:br>
              <a:rPr lang="ru-RU" sz="3600" b="1" dirty="0" smtClean="0">
                <a:solidFill>
                  <a:srgbClr val="00B050"/>
                </a:solidFill>
              </a:rPr>
            </a:br>
            <a:r>
              <a:rPr lang="ru-RU" sz="3600" b="1" dirty="0" smtClean="0">
                <a:solidFill>
                  <a:schemeClr val="tx1"/>
                </a:solidFill>
              </a:rPr>
              <a:t>1 тур: </a:t>
            </a:r>
            <a:r>
              <a:rPr lang="ru-RU" sz="3600" b="1" dirty="0" smtClean="0">
                <a:solidFill>
                  <a:srgbClr val="00B050"/>
                </a:solidFill>
              </a:rPr>
              <a:t>В отведенное время дать ответы на заданные вопросы – правда +, ложь -. Ответы заносить в бланки.</a:t>
            </a:r>
            <a:br>
              <a:rPr lang="ru-RU" sz="3600" b="1" dirty="0" smtClean="0">
                <a:solidFill>
                  <a:srgbClr val="00B050"/>
                </a:solidFill>
              </a:rPr>
            </a:br>
            <a:r>
              <a:rPr lang="ru-RU" sz="3600" b="1" dirty="0" smtClean="0">
                <a:solidFill>
                  <a:schemeClr val="tx1"/>
                </a:solidFill>
              </a:rPr>
              <a:t>2 тур: </a:t>
            </a:r>
            <a:r>
              <a:rPr lang="ru-RU" sz="3600" b="1" dirty="0" smtClean="0">
                <a:solidFill>
                  <a:srgbClr val="00B050"/>
                </a:solidFill>
              </a:rPr>
              <a:t>Угадать, что изображено на экране. У каждой команды только одна попытка дать верный ответ. Отвечает команда, первая поднявшая флажок. В случае, если ни одна команда не дала верный ответ, балл переносится на следующий вопрос.</a:t>
            </a:r>
            <a:br>
              <a:rPr lang="ru-RU" sz="3600" b="1" dirty="0" smtClean="0">
                <a:solidFill>
                  <a:srgbClr val="00B050"/>
                </a:solidFill>
              </a:rPr>
            </a:br>
            <a:r>
              <a:rPr lang="ru-RU" sz="3600" b="1" dirty="0" smtClean="0">
                <a:solidFill>
                  <a:schemeClr val="tx1"/>
                </a:solidFill>
              </a:rPr>
              <a:t>3 тур: </a:t>
            </a:r>
            <a:r>
              <a:rPr lang="ru-RU" sz="3600" b="1" dirty="0">
                <a:solidFill>
                  <a:srgbClr val="00B050"/>
                </a:solidFill>
              </a:rPr>
              <a:t>В отведенное время дать ответы на заданные вопросы – правда +, ложь -. Ответы заносить в бланки</a:t>
            </a:r>
            <a:r>
              <a:rPr lang="ru-RU" sz="3600" b="1" dirty="0" smtClean="0">
                <a:solidFill>
                  <a:srgbClr val="00B050"/>
                </a:solidFill>
              </a:rPr>
              <a:t>.</a:t>
            </a:r>
            <a:br>
              <a:rPr lang="ru-RU" sz="3600" b="1" dirty="0" smtClean="0">
                <a:solidFill>
                  <a:srgbClr val="00B050"/>
                </a:solidFill>
              </a:rPr>
            </a:br>
            <a:r>
              <a:rPr lang="ru-RU" sz="3600" b="1" dirty="0" smtClean="0">
                <a:solidFill>
                  <a:schemeClr val="tx1"/>
                </a:solidFill>
              </a:rPr>
              <a:t>4 тур: </a:t>
            </a:r>
            <a:r>
              <a:rPr lang="ru-RU" sz="3600" b="1" dirty="0">
                <a:solidFill>
                  <a:srgbClr val="00B050"/>
                </a:solidFill>
              </a:rPr>
              <a:t>Угадать, </a:t>
            </a:r>
            <a:r>
              <a:rPr lang="ru-RU" sz="3600" b="1" dirty="0" smtClean="0">
                <a:solidFill>
                  <a:srgbClr val="00B050"/>
                </a:solidFill>
              </a:rPr>
              <a:t>о чем говорит ведущий. </a:t>
            </a:r>
            <a:r>
              <a:rPr lang="ru-RU" sz="3600" b="1" dirty="0">
                <a:solidFill>
                  <a:srgbClr val="00B050"/>
                </a:solidFill>
              </a:rPr>
              <a:t>У каждой команды только одна попытка дать верный ответ. Отвечает команда, первая поднявшая флажок.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74427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4133" y="609600"/>
            <a:ext cx="11209867" cy="1356360"/>
          </a:xfrm>
        </p:spPr>
        <p:txBody>
          <a:bodyPr>
            <a:noAutofit/>
          </a:bodyPr>
          <a:lstStyle/>
          <a:p>
            <a:pPr algn="ctr"/>
            <a:r>
              <a:rPr lang="ru-RU" sz="5400" b="1" dirty="0" smtClean="0"/>
              <a:t>1 тур </a:t>
            </a:r>
            <a:br>
              <a:rPr lang="ru-RU" sz="5400" b="1" dirty="0" smtClean="0"/>
            </a:br>
            <a:r>
              <a:rPr lang="ru-RU" sz="5400" b="1" dirty="0" smtClean="0"/>
              <a:t>«ЧЕЛОВЕК. ПРАВДА ИЛИ ЛОЖЬ»</a:t>
            </a:r>
            <a:endParaRPr lang="ru-RU" sz="5400" b="1" dirty="0"/>
          </a:p>
        </p:txBody>
      </p:sp>
      <p:pic>
        <p:nvPicPr>
          <p:cNvPr id="1026" name="Picture 2" descr="Правда или ложь - на скорость - Apps on Google Pl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419" y="2203027"/>
            <a:ext cx="4167293" cy="41672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24130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Как влияет фотографирование с друзьями на оценку привлекательности  отдельных лиц? — Музей факто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3887" y="426846"/>
            <a:ext cx="6075892" cy="60758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38866" y="4485980"/>
            <a:ext cx="8525933" cy="2016759"/>
          </a:xfrm>
        </p:spPr>
        <p:txBody>
          <a:bodyPr>
            <a:noAutofit/>
          </a:bodyPr>
          <a:lstStyle/>
          <a:p>
            <a:pPr algn="ctr"/>
            <a:r>
              <a:rPr lang="ru-RU" sz="11500" b="1" dirty="0" smtClean="0">
                <a:solidFill>
                  <a:srgbClr val="FFFF00"/>
                </a:solidFill>
              </a:rPr>
              <a:t>ПРАВДА</a:t>
            </a:r>
            <a:endParaRPr lang="ru-RU" sz="115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74065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красивые таджички с монобровью: 1 тыс изображений найдено в Яндекс Картинках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214" y="484980"/>
            <a:ext cx="4416425" cy="5520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27667" y="5046134"/>
            <a:ext cx="9875520" cy="1356360"/>
          </a:xfrm>
        </p:spPr>
        <p:txBody>
          <a:bodyPr>
            <a:noAutofit/>
          </a:bodyPr>
          <a:lstStyle/>
          <a:p>
            <a:pPr algn="ctr"/>
            <a:r>
              <a:rPr lang="ru-RU" sz="11500" b="1" dirty="0" smtClean="0">
                <a:solidFill>
                  <a:srgbClr val="FFFF00"/>
                </a:solidFill>
              </a:rPr>
              <a:t>ЛОЖЬ</a:t>
            </a:r>
            <a:endParaRPr lang="ru-RU" sz="115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74932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Какой цвет глаз самый редкий в мире? «Ochkov.net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0508" y="482600"/>
            <a:ext cx="8724900" cy="588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5198" y="5063490"/>
            <a:ext cx="9875520" cy="1356360"/>
          </a:xfrm>
        </p:spPr>
        <p:txBody>
          <a:bodyPr>
            <a:normAutofit/>
          </a:bodyPr>
          <a:lstStyle/>
          <a:p>
            <a:pPr algn="ctr"/>
            <a:r>
              <a:rPr lang="ru-RU" sz="8800" b="1" dirty="0" smtClean="0">
                <a:solidFill>
                  <a:srgbClr val="FFFF00"/>
                </a:solidFill>
              </a:rPr>
              <a:t>ПРАВДА</a:t>
            </a:r>
            <a:endParaRPr lang="ru-RU" sz="8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77728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Женщины-жирафы: зачем они носят на шее кольца, и что произойдет, если их  снят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9260" y="609600"/>
            <a:ext cx="8763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13933" y="4934373"/>
            <a:ext cx="9875520" cy="1356360"/>
          </a:xfrm>
        </p:spPr>
        <p:txBody>
          <a:bodyPr>
            <a:normAutofit/>
          </a:bodyPr>
          <a:lstStyle/>
          <a:p>
            <a:pPr algn="ctr"/>
            <a:r>
              <a:rPr lang="ru-RU" sz="8000" b="1" dirty="0" smtClean="0">
                <a:solidFill>
                  <a:srgbClr val="FFFF00"/>
                </a:solidFill>
              </a:rPr>
              <a:t>ПРАВДА</a:t>
            </a:r>
            <a:endParaRPr lang="ru-RU" sz="8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97293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Большая редкость: у каких родителей рождаются рыжие дети | PAREN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6095" y="371473"/>
            <a:ext cx="9242425" cy="6161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12333" y="5012266"/>
            <a:ext cx="9875520" cy="1356360"/>
          </a:xfrm>
        </p:spPr>
        <p:txBody>
          <a:bodyPr>
            <a:noAutofit/>
          </a:bodyPr>
          <a:lstStyle/>
          <a:p>
            <a:pPr algn="ctr"/>
            <a:r>
              <a:rPr lang="ru-RU" sz="9600" b="1" dirty="0" smtClean="0">
                <a:solidFill>
                  <a:srgbClr val="FFFF00"/>
                </a:solidFill>
              </a:rPr>
              <a:t>ПРАВДА</a:t>
            </a:r>
            <a:endParaRPr lang="ru-RU" sz="96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2244729"/>
      </p:ext>
    </p:extLst>
  </p:cSld>
  <p:clrMapOvr>
    <a:masterClrMapping/>
  </p:clrMapOvr>
</p:sld>
</file>

<file path=ppt/theme/theme1.xml><?xml version="1.0" encoding="utf-8"?>
<a:theme xmlns:a="http://schemas.openxmlformats.org/drawingml/2006/main" name="Базис">
  <a:themeElements>
    <a:clrScheme name="Базис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Базис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Базис</Template>
  <TotalTime>159</TotalTime>
  <Words>53</Words>
  <Application>Microsoft Office PowerPoint</Application>
  <PresentationFormat>Широкоэкранный</PresentationFormat>
  <Paragraphs>29</Paragraphs>
  <Slides>28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0" baseType="lpstr">
      <vt:lpstr>Corbel</vt:lpstr>
      <vt:lpstr>Базис</vt:lpstr>
      <vt:lpstr>игра</vt:lpstr>
      <vt:lpstr>4 тура  1 тур: «Человек. Правда или ложь» 2 тур: «А это точно съедобное?» 3 тур: «Природа. Правда или ложь» 4 тур: « О чём вообще речь?»</vt:lpstr>
      <vt:lpstr>Правила игры  1 тур: В отведенное время дать ответы на заданные вопросы – правда +, ложь -. Ответы заносить в бланки. 2 тур: Угадать, что изображено на экране. У каждой команды только одна попытка дать верный ответ. Отвечает команда, первая поднявшая флажок. В случае, если ни одна команда не дала верный ответ, балл переносится на следующий вопрос. 3 тур: В отведенное время дать ответы на заданные вопросы – правда +, ложь -. Ответы заносить в бланки. 4 тур: Угадать, о чем говорит ведущий. У каждой команды только одна попытка дать верный ответ. Отвечает команда, первая поднявшая флажок.  </vt:lpstr>
      <vt:lpstr>1 тур  «ЧЕЛОВЕК. ПРАВДА ИЛИ ЛОЖЬ»</vt:lpstr>
      <vt:lpstr>ПРАВДА</vt:lpstr>
      <vt:lpstr>ЛОЖЬ</vt:lpstr>
      <vt:lpstr>ПРАВДА</vt:lpstr>
      <vt:lpstr>ПРАВДА</vt:lpstr>
      <vt:lpstr>ПРАВДА</vt:lpstr>
      <vt:lpstr>ПРАВДА</vt:lpstr>
      <vt:lpstr>ЛОЖЬ</vt:lpstr>
      <vt:lpstr>2 тур «А это точно съедобное?»</vt:lpstr>
      <vt:lpstr>Что это?</vt:lpstr>
      <vt:lpstr>Что это?</vt:lpstr>
      <vt:lpstr>Что это?</vt:lpstr>
      <vt:lpstr>Что это?</vt:lpstr>
      <vt:lpstr>Что это?</vt:lpstr>
      <vt:lpstr>Что это?</vt:lpstr>
      <vt:lpstr>Что это?</vt:lpstr>
      <vt:lpstr>3 тур  «ПРИРОДА. ПРАВДА ИЛИ ЛОЖЬ»</vt:lpstr>
      <vt:lpstr>ПРАВДА</vt:lpstr>
      <vt:lpstr>ЛОЖЬ</vt:lpstr>
      <vt:lpstr>ПРАВДА</vt:lpstr>
      <vt:lpstr>ЛОЖЬ</vt:lpstr>
      <vt:lpstr>ПРАВДА</vt:lpstr>
      <vt:lpstr>ПРАВДА</vt:lpstr>
      <vt:lpstr>ЛОЖЬ</vt:lpstr>
      <vt:lpstr>4 тур «О ЧЕМ ВООБЩЕ РЕЧЬ?»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Брейн-ринг</dc:title>
  <dc:creator>Пользователь Windows</dc:creator>
  <cp:lastModifiedBy>Пользователь Windows</cp:lastModifiedBy>
  <cp:revision>8</cp:revision>
  <dcterms:created xsi:type="dcterms:W3CDTF">2023-02-09T10:59:31Z</dcterms:created>
  <dcterms:modified xsi:type="dcterms:W3CDTF">2023-09-08T16:23:53Z</dcterms:modified>
</cp:coreProperties>
</file>