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4" r:id="rId5"/>
    <p:sldId id="270" r:id="rId6"/>
    <p:sldId id="265" r:id="rId7"/>
    <p:sldId id="269" r:id="rId8"/>
    <p:sldId id="259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картинки Света\i1212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33" y="-171400"/>
            <a:ext cx="9154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«Центр развития ребенка детский сад №19»             города Ишима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4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Мой методический секрет</a:t>
            </a:r>
            <a:endParaRPr lang="ru-RU" sz="4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39444" t="16809" r="40353" b="47293"/>
          <a:stretch>
            <a:fillRect/>
          </a:stretch>
        </p:blipFill>
        <p:spPr bwMode="auto">
          <a:xfrm>
            <a:off x="107504" y="0"/>
            <a:ext cx="1859285" cy="1787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45091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Гоппе</a:t>
            </a:r>
            <a:r>
              <a:rPr lang="ru-RU" dirty="0" smtClean="0"/>
              <a:t> Л.А., методист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user\Pictures\картинки Света\1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23528" y="5589240"/>
            <a:ext cx="4176464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948264" y="3573016"/>
            <a:ext cx="2000264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28596" y="1071546"/>
            <a:ext cx="2386018" cy="413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143372" y="1071546"/>
            <a:ext cx="1676400" cy="4286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новые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6929454" y="1071546"/>
            <a:ext cx="1676400" cy="4286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новейшие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357422" y="357166"/>
            <a:ext cx="4605342" cy="3571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Интерактивные формы и методы обучения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571612"/>
            <a:ext cx="1093787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Тренинг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57158" y="2000240"/>
            <a:ext cx="1785950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Круглый стол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2428868"/>
            <a:ext cx="2071702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гостиная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57158" y="3286124"/>
            <a:ext cx="2000264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Педагогический ринг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4572008"/>
            <a:ext cx="2714644" cy="36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КВН? Что? Где? Когда?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57158" y="5072074"/>
            <a:ext cx="2714644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Педагогические ситуации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929454" y="2643182"/>
            <a:ext cx="2000264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Педагогическая мастерская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143372" y="4071942"/>
            <a:ext cx="207170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Творческий час «Золотые россыпи»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143372" y="3500438"/>
            <a:ext cx="142876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Мастер-класс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143372" y="2143116"/>
            <a:ext cx="228601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Выставки – ярмарки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педагогических идей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43372" y="1643050"/>
            <a:ext cx="1500198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Деловая игра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7000892" y="1785926"/>
            <a:ext cx="1928826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Кружки качества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143372" y="2928934"/>
            <a:ext cx="1514476" cy="4429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Банк идей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57158" y="4071942"/>
            <a:ext cx="2286016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Семинар практикум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785918" y="857232"/>
            <a:ext cx="564360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679555" y="964389"/>
            <a:ext cx="213520" cy="7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751389" y="963595"/>
            <a:ext cx="213520" cy="7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7323157" y="963595"/>
            <a:ext cx="213520" cy="7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67544" y="5589240"/>
            <a:ext cx="335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Аукцион педагогических идей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48264" y="3717032"/>
            <a:ext cx="195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Коучинг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сессия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426097724_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357298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Выпуск Методичек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714620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143380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Квик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настройка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357826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переменка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214290"/>
            <a:ext cx="514353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Инновационные формы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57161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924944"/>
            <a:ext cx="153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Пресс-релиз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6286496"/>
            <a:ext cx="6228184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Данные инновационные формы являются наиболее эффективными в работе методиста на современном этапе.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картинки Света\1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Квик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настройка: это настрой педагога на успешную работу.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392488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Такую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квик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настройку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можно проводить перед открытым просмотром или любым другим мероприятием.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1.Если вы хотите нравиться людям - улыбайтесь!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Улыбка, солнечный лучик для опечаленных,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противоядие созданное природой от неприятностей. 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Вы самые лучшие и красивые, пусть все манекенщицы мира вам позавидуют.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Есть люди подобно золотой монете: чем дольше работают, тем дороже ценятся.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Нет лучше любимой подруги, чем любимая работа: не стареет, и стареть не дает.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5. Трудности закаляют на пути к счастью.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воспитатель 2022\20220314_110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38600" cy="3028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486916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Квик-настройка</a:t>
            </a:r>
            <a:r>
              <a:rPr lang="ru-RU" dirty="0" smtClean="0"/>
              <a:t> всегда помогает настроить педагогов на успешную реализацию себя во время конкурса.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картинки Света\1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5544616" cy="17008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Выпуск методичек – эта форма работы с педагогами, которая  позволяет всегда иметь возможность повторить какую-то информацию. Методичка всегда под рукой у педагога.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22" t="632" r="28521" b="726"/>
          <a:stretch>
            <a:fillRect/>
          </a:stretch>
        </p:blipFill>
        <p:spPr bwMode="auto">
          <a:xfrm>
            <a:off x="5220072" y="1340768"/>
            <a:ext cx="34563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988840"/>
          <a:ext cx="4752528" cy="462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744416"/>
              </a:tblGrid>
              <a:tr h="56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№ методички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 этом выпуске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Самообразование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Педагогическая технология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Протокол родительского собрания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Образовательная область «Физическое развитие»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Познавательное развитие детей дошкольного возраста в соответствии с ФГОС ДО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Организация непосредственно образовательной деятельности в соответствии с ФГОС ДО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Развитие речи детей дошкольного возраста в условиях реализации  ФГОС ДО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Групповой сбор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Работа по профилактике зрения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УЧИ.РУ – что это?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Педагогический опыт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НОВАЯ ПРОГРАММА «ОТ РОЖДЕНИЯ ДО ШКОЛЫ»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Сервировка стола– это… ВАЖНО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100" b="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Workshop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» ЧТО ЭТО?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«Голос ребенка» и пространство детской реализации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Pictures\картинки Света\1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426097724_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357298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Объявление о переменке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714620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Расписание переменки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143380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Маршрутный лист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357826"/>
            <a:ext cx="250033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Посещение мини мастер-классов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6143644"/>
            <a:ext cx="3571868" cy="5714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методической переменки</a:t>
            </a:r>
            <a:endParaRPr lang="ru-RU" dirty="0"/>
          </a:p>
        </p:txBody>
      </p:sp>
      <p:pic>
        <p:nvPicPr>
          <p:cNvPr id="10" name="Picture 2" descr="C:\Users\user\Desktop\17579_html_m78061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97460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ser\Desktop\i.jpg"/>
          <p:cNvPicPr>
            <a:picLocks noChangeAspect="1" noChangeArrowheads="1"/>
          </p:cNvPicPr>
          <p:nvPr/>
        </p:nvPicPr>
        <p:blipFill>
          <a:blip r:embed="rId5" cstate="print"/>
          <a:srcRect l="9145" t="7790" r="7890"/>
          <a:stretch>
            <a:fillRect/>
          </a:stretch>
        </p:blipFill>
        <p:spPr bwMode="auto">
          <a:xfrm>
            <a:off x="4429124" y="2643182"/>
            <a:ext cx="928694" cy="83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user\Desktop\blank-paper-sheets-colored-pencils-top-view-desktop-background-set-arranged-left-side-35045109.jpg"/>
          <p:cNvPicPr>
            <a:picLocks noChangeAspect="1" noChangeArrowheads="1"/>
          </p:cNvPicPr>
          <p:nvPr/>
        </p:nvPicPr>
        <p:blipFill>
          <a:blip r:embed="rId6" cstate="print"/>
          <a:srcRect l="-708" b="11809"/>
          <a:stretch>
            <a:fillRect/>
          </a:stretch>
        </p:blipFill>
        <p:spPr bwMode="auto">
          <a:xfrm>
            <a:off x="4429124" y="3929066"/>
            <a:ext cx="99734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C:\Users\user\Desktop\0c1d348e674abef6f0f9e357ca52ee7f.p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5286388"/>
            <a:ext cx="1000132" cy="85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14348" y="142852"/>
            <a:ext cx="7455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«Методическая переменка»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Pictures\картинки Света\1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6300192" y="142852"/>
            <a:ext cx="2629526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Методическая переменка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365104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Методическую переменку очень хорошо организовать по темам самообразования или использованным технологиям.</a:t>
            </a:r>
            <a:endParaRPr lang="ru-RU" dirty="0"/>
          </a:p>
        </p:txBody>
      </p:sp>
      <p:pic>
        <p:nvPicPr>
          <p:cNvPr id="21" name="Picture 2" descr="C:\Users\user\Desktop\МЕТОДИЧЕСКАЯ РАБОТА 2022-2023\год педагога и наставника\методпеременка 2023\IMG_5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310044" cy="1732533"/>
          </a:xfrm>
          <a:prstGeom prst="rect">
            <a:avLst/>
          </a:prstGeom>
          <a:noFill/>
        </p:spPr>
      </p:pic>
      <p:pic>
        <p:nvPicPr>
          <p:cNvPr id="22" name="Picture 3" descr="C:\Users\user\Desktop\МЕТОДИЧЕСКАЯ РАБОТА 2022-2023\год педагога и наставника\методпеременка 2023\IMG_51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48680"/>
            <a:ext cx="2406848" cy="1805136"/>
          </a:xfrm>
          <a:prstGeom prst="rect">
            <a:avLst/>
          </a:prstGeom>
          <a:noFill/>
        </p:spPr>
      </p:pic>
      <p:pic>
        <p:nvPicPr>
          <p:cNvPr id="23" name="Picture 4" descr="C:\Users\user\Desktop\МЕТОДИЧЕСКАЯ РАБОТА 2022-2023\год педагога и наставника\методпеременка 2023\IMG_5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84784"/>
            <a:ext cx="2502065" cy="1876549"/>
          </a:xfrm>
          <a:prstGeom prst="rect">
            <a:avLst/>
          </a:prstGeom>
          <a:noFill/>
        </p:spPr>
      </p:pic>
      <p:pic>
        <p:nvPicPr>
          <p:cNvPr id="24" name="Picture 5" descr="C:\Users\user\Desktop\МЕТОДИЧЕСКАЯ РАБОТА 2022-2023\год педагога и наставника\методпеременка 2023\IMG_51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348880"/>
            <a:ext cx="2232248" cy="1674186"/>
          </a:xfrm>
          <a:prstGeom prst="rect">
            <a:avLst/>
          </a:prstGeom>
          <a:noFill/>
        </p:spPr>
      </p:pic>
      <p:pic>
        <p:nvPicPr>
          <p:cNvPr id="25" name="Picture 6" descr="C:\Users\user\Desktop\МЕТОДИЧЕСКАЯ РАБОТА 2022-2023\год педагога и наставника\методпеременка 2023\IMG_51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564904"/>
            <a:ext cx="2310044" cy="1732533"/>
          </a:xfrm>
          <a:prstGeom prst="rect">
            <a:avLst/>
          </a:prstGeom>
          <a:noFill/>
        </p:spPr>
      </p:pic>
      <p:pic>
        <p:nvPicPr>
          <p:cNvPr id="26" name="Picture 7" descr="C:\Users\user\Desktop\МЕТОДИЧЕСКАЯ РАБОТА 2022-2023\год педагога и наставника\методпеременка 2023\IMG_51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573016"/>
            <a:ext cx="2445668" cy="1834251"/>
          </a:xfrm>
          <a:prstGeom prst="rect">
            <a:avLst/>
          </a:prstGeom>
          <a:noFill/>
        </p:spPr>
      </p:pic>
      <p:pic>
        <p:nvPicPr>
          <p:cNvPr id="27" name="Picture 8" descr="C:\Users\user\Desktop\МЕТОДИЧЕСКАЯ РАБОТА 2022-2023\год педагога и наставника\методпеременка 2023\IMG_51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653136"/>
            <a:ext cx="2310044" cy="173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картинки Света\12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Pictures\картинки Света\карьера-женщ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4537308" cy="514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7984" y="2492896"/>
            <a:ext cx="4104456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Я </a:t>
            </a:r>
            <a:r>
              <a:rPr lang="ru-RU" sz="1600" i="1" dirty="0" smtClean="0"/>
              <a:t>- методист, надеюсь, по призванью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И трудностей в работе не боюсь,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Ведь наш объект труда так хрупок - дети,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Я совершенствуюсь, работаю, учусь!</a:t>
            </a:r>
            <a:endParaRPr lang="ru-RU" sz="1600" dirty="0" smtClean="0"/>
          </a:p>
          <a:p>
            <a:pPr algn="ctr"/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413</Words>
  <Application>Microsoft Office PowerPoint</Application>
  <PresentationFormat>Экран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дошкольное образовательное учреждение «Центр развития ребенка детский сад №19»             города Ишима</vt:lpstr>
      <vt:lpstr>Слайд 2</vt:lpstr>
      <vt:lpstr>Слайд 3</vt:lpstr>
      <vt:lpstr>Квик – настройка: это настрой педагога на успешную работу. </vt:lpstr>
      <vt:lpstr>Выпуск методичек – эта форма работы с педагогами, которая  позволяет всегда иметь возможность повторить какую-то информацию. Методичка всегда под рукой у педагога.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«Центр развития ребенка детский сад №19»             города Ишима</dc:title>
  <dc:creator>user</dc:creator>
  <cp:lastModifiedBy>Main</cp:lastModifiedBy>
  <cp:revision>51</cp:revision>
  <dcterms:created xsi:type="dcterms:W3CDTF">2022-06-14T06:26:13Z</dcterms:created>
  <dcterms:modified xsi:type="dcterms:W3CDTF">2024-03-14T06:35:57Z</dcterms:modified>
</cp:coreProperties>
</file>