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2" r:id="rId7"/>
    <p:sldId id="263" r:id="rId8"/>
    <p:sldId id="270" r:id="rId9"/>
    <p:sldId id="271" r:id="rId10"/>
    <p:sldId id="264" r:id="rId11"/>
    <p:sldId id="265" r:id="rId12"/>
    <p:sldId id="266" r:id="rId13"/>
    <p:sldId id="269" r:id="rId14"/>
    <p:sldId id="272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2B86-A391-4AEB-8A5F-3C90BC5A971A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347CA-6699-4941-A6AC-650FC907F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2B86-A391-4AEB-8A5F-3C90BC5A971A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347CA-6699-4941-A6AC-650FC907F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2B86-A391-4AEB-8A5F-3C90BC5A971A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347CA-6699-4941-A6AC-650FC907F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2B86-A391-4AEB-8A5F-3C90BC5A971A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347CA-6699-4941-A6AC-650FC907F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2B86-A391-4AEB-8A5F-3C90BC5A971A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347CA-6699-4941-A6AC-650FC907F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2B86-A391-4AEB-8A5F-3C90BC5A971A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347CA-6699-4941-A6AC-650FC907F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2B86-A391-4AEB-8A5F-3C90BC5A971A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347CA-6699-4941-A6AC-650FC907F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2B86-A391-4AEB-8A5F-3C90BC5A971A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347CA-6699-4941-A6AC-650FC907F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2B86-A391-4AEB-8A5F-3C90BC5A971A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347CA-6699-4941-A6AC-650FC907F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2B86-A391-4AEB-8A5F-3C90BC5A971A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347CA-6699-4941-A6AC-650FC907F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2B86-A391-4AEB-8A5F-3C90BC5A971A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347CA-6699-4941-A6AC-650FC907F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72B86-A391-4AEB-8A5F-3C90BC5A971A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347CA-6699-4941-A6AC-650FC907F15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Sergey\Desktop\ПроектСеверр\фон.jpg"/>
          <p:cNvPicPr/>
          <p:nvPr/>
        </p:nvPicPr>
        <p:blipFill>
          <a:blip r:embed="rId2" cstate="print">
            <a:lum bright="20000"/>
          </a:blip>
          <a:srcRect l="3908" t="5807" r="4676" b="798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763688" y="1700808"/>
            <a:ext cx="583264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Народы Севера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(познавательно-творческий  проект реализован в рамках недели психологии по теме «Если дружба велика, будет Родина крепка»)</a:t>
            </a:r>
            <a:endParaRPr lang="ru-RU" sz="1400" dirty="0">
              <a:solidFill>
                <a:srgbClr val="002060"/>
              </a:solidFill>
            </a:endParaRPr>
          </a:p>
          <a:p>
            <a:pPr algn="ctr"/>
            <a:r>
              <a:rPr lang="ru-RU" sz="1400" dirty="0">
                <a:solidFill>
                  <a:srgbClr val="002060"/>
                </a:solidFill>
              </a:rPr>
              <a:t>(возраст детей 5 - 6 лет)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332656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казенное дошкольное образовательное учреждение города Новосибирска "Детский сад № 262 комбинированного вида"</a:t>
            </a:r>
            <a:endParaRPr lang="ru-RU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55976" y="3694628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buNone/>
            </a:pPr>
            <a:endParaRPr lang="ru-RU" sz="14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14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Воспитатели ВКК: </a:t>
            </a:r>
            <a:endParaRPr lang="ru-RU" sz="14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Слизевич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Марина Александровна</a:t>
            </a:r>
          </a:p>
          <a:p>
            <a:pPr algn="r">
              <a:buNone/>
            </a:pP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Скворцова Елена Геннадьевна.</a:t>
            </a:r>
          </a:p>
        </p:txBody>
      </p:sp>
      <p:pic>
        <p:nvPicPr>
          <p:cNvPr id="7" name="Рисунок 6" descr="C:\Users\Sergey\AppData\Local\Microsoft\Windows\Temporary Internet Files\Content.Word\DSC_0020.jpg"/>
          <p:cNvPicPr/>
          <p:nvPr/>
        </p:nvPicPr>
        <p:blipFill>
          <a:blip r:embed="rId3" cstate="print"/>
          <a:srcRect l="8142" t="39768" r="1853" b="2114"/>
          <a:stretch>
            <a:fillRect/>
          </a:stretch>
        </p:blipFill>
        <p:spPr bwMode="auto">
          <a:xfrm>
            <a:off x="395536" y="3645024"/>
            <a:ext cx="5349240" cy="2294015"/>
          </a:xfrm>
          <a:prstGeom prst="round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C:\Users\Sergey\Desktop\ПроектСеверр\1613677051_11-p-fon-dlya-prezentatsii-sever-13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67544" y="116632"/>
            <a:ext cx="54849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Художественно-эстетическое развитие</a:t>
            </a:r>
          </a:p>
        </p:txBody>
      </p:sp>
      <p:pic>
        <p:nvPicPr>
          <p:cNvPr id="5" name="Рисунок 4" descr="C:\Users\Sergey\Desktop\ФотодляпроекСЕВЕР\20221108_110414.jpg"/>
          <p:cNvPicPr/>
          <p:nvPr/>
        </p:nvPicPr>
        <p:blipFill>
          <a:blip r:embed="rId3" cstate="print"/>
          <a:srcRect l="9037" t="342" r="-64"/>
          <a:stretch>
            <a:fillRect/>
          </a:stretch>
        </p:blipFill>
        <p:spPr bwMode="auto">
          <a:xfrm>
            <a:off x="6660232" y="188640"/>
            <a:ext cx="2193285" cy="2016224"/>
          </a:xfrm>
          <a:prstGeom prst="round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563888" y="1196752"/>
            <a:ext cx="30963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Аппликация. Народные промыслы Севера "Амулет из бисера"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C:\Users\Sergey\Desktop\DSC_0022 (2).jpg"/>
          <p:cNvPicPr/>
          <p:nvPr/>
        </p:nvPicPr>
        <p:blipFill>
          <a:blip r:embed="rId4" cstate="print"/>
          <a:srcRect l="3012" t="15843" r="5720" b="41880"/>
          <a:stretch>
            <a:fillRect/>
          </a:stretch>
        </p:blipFill>
        <p:spPr bwMode="auto">
          <a:xfrm>
            <a:off x="323528" y="3212976"/>
            <a:ext cx="3255309" cy="2664296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9" name="Рисунок 8" descr="C:\Users\Sergey\Desktop\DSC_0019 (2).jpg"/>
          <p:cNvPicPr/>
          <p:nvPr/>
        </p:nvPicPr>
        <p:blipFill>
          <a:blip r:embed="rId5" cstate="print"/>
          <a:srcRect l="19074" r="11530" b="9833"/>
          <a:stretch>
            <a:fillRect/>
          </a:stretch>
        </p:blipFill>
        <p:spPr bwMode="auto">
          <a:xfrm rot="16200000">
            <a:off x="287525" y="1304763"/>
            <a:ext cx="2016224" cy="1800202"/>
          </a:xfrm>
          <a:prstGeom prst="round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79512" y="692696"/>
            <a:ext cx="37444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Конкурс рисунков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"Народы Севера"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C:\Users\Sergey\AppData\Local\Microsoft\Windows\Temporary Internet Files\Content.Word\DSC_0016 (2).jpg"/>
          <p:cNvPicPr/>
          <p:nvPr/>
        </p:nvPicPr>
        <p:blipFill>
          <a:blip r:embed="rId6" cstate="print"/>
          <a:srcRect l="54759" t="3177" r="18741" b="13098"/>
          <a:stretch>
            <a:fillRect/>
          </a:stretch>
        </p:blipFill>
        <p:spPr bwMode="auto">
          <a:xfrm>
            <a:off x="2195736" y="1196752"/>
            <a:ext cx="1152128" cy="3087628"/>
          </a:xfrm>
          <a:prstGeom prst="round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14" name="Рисунок 13" descr="C:\Users\Sergey\Desktop\20221108_114636.jpg"/>
          <p:cNvPicPr/>
          <p:nvPr/>
        </p:nvPicPr>
        <p:blipFill>
          <a:blip r:embed="rId7" cstate="print"/>
          <a:srcRect t="12452" r="4087" b="9579"/>
          <a:stretch>
            <a:fillRect/>
          </a:stretch>
        </p:blipFill>
        <p:spPr bwMode="auto">
          <a:xfrm rot="20112281">
            <a:off x="3438887" y="2938261"/>
            <a:ext cx="2006965" cy="2592288"/>
          </a:xfrm>
          <a:prstGeom prst="round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15" name="Рисунок 14" descr="C:\Users\Sergey\Desktop\20221108_114758.jpg"/>
          <p:cNvPicPr/>
          <p:nvPr/>
        </p:nvPicPr>
        <p:blipFill>
          <a:blip r:embed="rId8" cstate="print"/>
          <a:srcRect t="5405" r="15796"/>
          <a:stretch>
            <a:fillRect/>
          </a:stretch>
        </p:blipFill>
        <p:spPr bwMode="auto">
          <a:xfrm rot="21113552">
            <a:off x="5039790" y="2088453"/>
            <a:ext cx="1601354" cy="2662691"/>
          </a:xfrm>
          <a:prstGeom prst="round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16" name="Рисунок 15" descr="C:\Users\Sergey\Desktop\20221108_111132.jpg"/>
          <p:cNvPicPr/>
          <p:nvPr/>
        </p:nvPicPr>
        <p:blipFill>
          <a:blip r:embed="rId9" cstate="print"/>
          <a:srcRect t="1699" r="5219"/>
          <a:stretch>
            <a:fillRect/>
          </a:stretch>
        </p:blipFill>
        <p:spPr bwMode="auto">
          <a:xfrm rot="1013767">
            <a:off x="6487521" y="2380238"/>
            <a:ext cx="1791125" cy="2476870"/>
          </a:xfrm>
          <a:prstGeom prst="round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18" name="Рисунок 17" descr="C:\Users\Sergey\AppData\Local\Microsoft\Windows\Temporary Internet Files\Content.Word\20221108_113238.jpg"/>
          <p:cNvPicPr/>
          <p:nvPr/>
        </p:nvPicPr>
        <p:blipFill>
          <a:blip r:embed="rId10" cstate="print"/>
          <a:srcRect l="8132" t="126" r="12751" b="49895"/>
          <a:stretch>
            <a:fillRect/>
          </a:stretch>
        </p:blipFill>
        <p:spPr bwMode="auto">
          <a:xfrm rot="8276665">
            <a:off x="6501966" y="4439922"/>
            <a:ext cx="2552099" cy="1583524"/>
          </a:xfrm>
          <a:prstGeom prst="round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19" name="Рисунок 18" descr="C:\Users\Sergey\Desktop\20221109_165329.jpg"/>
          <p:cNvPicPr/>
          <p:nvPr/>
        </p:nvPicPr>
        <p:blipFill>
          <a:blip r:embed="rId11" cstate="print"/>
          <a:srcRect l="24741" t="8376" r="11215" b="1868"/>
          <a:stretch>
            <a:fillRect/>
          </a:stretch>
        </p:blipFill>
        <p:spPr bwMode="auto">
          <a:xfrm>
            <a:off x="5148064" y="4077072"/>
            <a:ext cx="2160240" cy="2272308"/>
          </a:xfrm>
          <a:prstGeom prst="ellipse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Sergey\Desktop\ПроектСеверр\1613677051_11-p-fon-dlya-prezentatsii-sever-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23528" y="116632"/>
            <a:ext cx="38653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Макеты  по теме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"Неизвестный Север"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C:\Users\Sergey\Desktop\DSC_0005 (2).jpg"/>
          <p:cNvPicPr/>
          <p:nvPr/>
        </p:nvPicPr>
        <p:blipFill>
          <a:blip r:embed="rId3" cstate="print"/>
          <a:srcRect t="2393" r="16179" b="1396"/>
          <a:stretch>
            <a:fillRect/>
          </a:stretch>
        </p:blipFill>
        <p:spPr bwMode="auto">
          <a:xfrm>
            <a:off x="179512" y="620688"/>
            <a:ext cx="165618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Sergey\Desktop\DSC_0002 (2).jpg"/>
          <p:cNvPicPr/>
          <p:nvPr/>
        </p:nvPicPr>
        <p:blipFill>
          <a:blip r:embed="rId4" cstate="print"/>
          <a:srcRect l="6066" t="9605" r="3390" b="6666"/>
          <a:stretch>
            <a:fillRect/>
          </a:stretch>
        </p:blipFill>
        <p:spPr bwMode="auto">
          <a:xfrm>
            <a:off x="3851920" y="548680"/>
            <a:ext cx="172819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Sergey\Desktop\DSC_005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4005064"/>
            <a:ext cx="360040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5436096" y="3264079"/>
            <a:ext cx="37079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Родителями были изготовлены для детей костюмы народов Севера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C:\Users\Sergey\Desktop\DSC_0018.jpg"/>
          <p:cNvPicPr/>
          <p:nvPr/>
        </p:nvPicPr>
        <p:blipFill>
          <a:blip r:embed="rId6" cstate="print"/>
          <a:srcRect t="14630" r="-40"/>
          <a:stretch>
            <a:fillRect/>
          </a:stretch>
        </p:blipFill>
        <p:spPr bwMode="auto">
          <a:xfrm>
            <a:off x="1763688" y="3573016"/>
            <a:ext cx="187220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Sergey\Desktop\афрузмакет.jpg"/>
          <p:cNvPicPr/>
          <p:nvPr/>
        </p:nvPicPr>
        <p:blipFill>
          <a:blip r:embed="rId7" cstate="print"/>
          <a:srcRect r="-106" b="2368"/>
          <a:stretch>
            <a:fillRect/>
          </a:stretch>
        </p:blipFill>
        <p:spPr bwMode="auto">
          <a:xfrm>
            <a:off x="2051720" y="620688"/>
            <a:ext cx="1546000" cy="2267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Sergey\Desktop\DSC_0008.jpg"/>
          <p:cNvPicPr>
            <a:picLocks noChangeAspect="1" noChangeArrowheads="1"/>
          </p:cNvPicPr>
          <p:nvPr/>
        </p:nvPicPr>
        <p:blipFill>
          <a:blip r:embed="rId8" cstate="print"/>
          <a:srcRect l="4512" t="19478" r="12018" b="4109"/>
          <a:stretch>
            <a:fillRect/>
          </a:stretch>
        </p:blipFill>
        <p:spPr bwMode="auto">
          <a:xfrm>
            <a:off x="107504" y="4149080"/>
            <a:ext cx="1556930" cy="2304256"/>
          </a:xfrm>
          <a:prstGeom prst="rect">
            <a:avLst/>
          </a:prstGeom>
          <a:noFill/>
        </p:spPr>
      </p:pic>
      <p:pic>
        <p:nvPicPr>
          <p:cNvPr id="14" name="Рисунок 13" descr="C:\Users\Sergey\Desktop\DSC_0003.jpg"/>
          <p:cNvPicPr/>
          <p:nvPr/>
        </p:nvPicPr>
        <p:blipFill>
          <a:blip r:embed="rId9" cstate="print"/>
          <a:srcRect l="10272" t="11270" r="7999" b="2782"/>
          <a:stretch>
            <a:fillRect/>
          </a:stretch>
        </p:blipFill>
        <p:spPr bwMode="auto">
          <a:xfrm>
            <a:off x="3707904" y="3933056"/>
            <a:ext cx="1612012" cy="2440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C:\Users\Sergey\AppData\Local\Microsoft\Windows\Temporary Internet Files\Content.Word\DSC_0013.jpg"/>
          <p:cNvPicPr/>
          <p:nvPr/>
        </p:nvPicPr>
        <p:blipFill>
          <a:blip r:embed="rId10" cstate="print"/>
          <a:srcRect l="20968" r="14461" b="2266"/>
          <a:stretch>
            <a:fillRect/>
          </a:stretch>
        </p:blipFill>
        <p:spPr bwMode="auto">
          <a:xfrm>
            <a:off x="6012160" y="260648"/>
            <a:ext cx="280831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Sergey\Desktop\ПроектСеверр\1613677051_11-p-fon-dlya-prezentatsii-sever-13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979712" y="116632"/>
            <a:ext cx="31772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Физическое развитие</a:t>
            </a: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51520" y="4941168"/>
            <a:ext cx="4716016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Подвижные игры</a:t>
            </a:r>
            <a:r>
              <a:rPr kumimoji="0" lang="ru-RU" sz="1400" b="1" i="0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200" b="1" i="0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«Охотник и звери», «Медведь и тюлени», «Оленьи рога», «Кто больше наловит рыбы», "Ловля оленей»,</a:t>
            </a:r>
            <a:r>
              <a:rPr kumimoji="0" lang="ru-RU" sz="1200" b="1" i="0" strike="noStrike" cap="none" normalizeH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«Ручейки и озера». «На новое стойбище»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kumimoji="0" lang="ru-RU" sz="18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Sergey\Desktop\IMG-20221109-WA0065.jpg"/>
          <p:cNvPicPr>
            <a:picLocks noChangeAspect="1" noChangeArrowheads="1"/>
          </p:cNvPicPr>
          <p:nvPr/>
        </p:nvPicPr>
        <p:blipFill>
          <a:blip r:embed="rId3" cstate="print"/>
          <a:srcRect l="5201" t="27950" r="1001" b="10101"/>
          <a:stretch>
            <a:fillRect/>
          </a:stretch>
        </p:blipFill>
        <p:spPr bwMode="auto">
          <a:xfrm>
            <a:off x="4932040" y="2492896"/>
            <a:ext cx="3744416" cy="3297322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084168" y="45204"/>
            <a:ext cx="2880320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Физкультурная минутка: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Наденем на ножки теплые сапожки,</a:t>
            </a: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Подтянем штанишки,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наденем пальтишки.</a:t>
            </a: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Пальтишки меховые и шапки меховые.</a:t>
            </a: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застегнемся вот так!</a:t>
            </a: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Пуговичка к пуговичке в ряд.</a:t>
            </a: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ж, готовы? Это дело!</a:t>
            </a: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Поспешим на север смело! 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C:\Users\Sergey\Desktop\ФотодляпроекСЕВЕР\IMG-20221109-WA0041.jpg"/>
          <p:cNvPicPr/>
          <p:nvPr/>
        </p:nvPicPr>
        <p:blipFill>
          <a:blip r:embed="rId4" cstate="print"/>
          <a:srcRect t="29545" r="32396" b="8864"/>
          <a:stretch>
            <a:fillRect/>
          </a:stretch>
        </p:blipFill>
        <p:spPr bwMode="auto">
          <a:xfrm>
            <a:off x="395536" y="908720"/>
            <a:ext cx="396044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Sergey\Desktop\ПроектСеверр\1613677051_11-p-fon-dlya-prezentatsii-sever-13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426815" y="260648"/>
            <a:ext cx="61548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Сотрудничество с семьями воспитанников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908720"/>
            <a:ext cx="60304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Консультации для родителей «Что можно рассказать ребенку о Севере», «Знакомим ребенка с животными Севера».</a:t>
            </a:r>
          </a:p>
          <a:p>
            <a:pPr algn="just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Рекомендации к просмотру документальных фильмов о жизни на Севере.</a:t>
            </a:r>
          </a:p>
          <a:p>
            <a:pPr algn="just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Рекомендация провести дома эксперимент направленный на решение проблемы «Почему белый медведь не мёрзнет в воде?»</a:t>
            </a:r>
          </a:p>
          <a:p>
            <a:pPr algn="just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Помощь в изготовлении макета «На Севере».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9" name="Picture 1" descr="C:\Users\Sergey\Desktop\Ручей2122,23\фотодети22\20210602_0813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71444">
            <a:off x="526020" y="3514626"/>
            <a:ext cx="1920036" cy="3195453"/>
          </a:xfrm>
          <a:prstGeom prst="rect">
            <a:avLst/>
          </a:prstGeom>
          <a:noFill/>
        </p:spPr>
      </p:pic>
      <p:pic>
        <p:nvPicPr>
          <p:cNvPr id="2050" name="Picture 2" descr="C:\Users\Sergey\Desktop\Ручей2122,23\фотодети22\20210602_0812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37033">
            <a:off x="6421393" y="3654842"/>
            <a:ext cx="1853495" cy="3024336"/>
          </a:xfrm>
          <a:prstGeom prst="rect">
            <a:avLst/>
          </a:prstGeom>
          <a:noFill/>
        </p:spPr>
      </p:pic>
      <p:pic>
        <p:nvPicPr>
          <p:cNvPr id="7" name="Рисунок 6" descr="C:\Users\Sergey\Desktop\ПроектСеверр\12138_600.jpg"/>
          <p:cNvPicPr/>
          <p:nvPr/>
        </p:nvPicPr>
        <p:blipFill>
          <a:blip r:embed="rId5" cstate="print"/>
          <a:srcRect t="5587" r="-124"/>
          <a:stretch>
            <a:fillRect/>
          </a:stretch>
        </p:blipFill>
        <p:spPr bwMode="auto">
          <a:xfrm>
            <a:off x="2987824" y="3789040"/>
            <a:ext cx="2960370" cy="2092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Sergey\Desktop\ПроектСеверр\1613677051_11-p-fon-dlya-prezentatsii-sever-13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6627" name="Picture 3" descr="C:\Users\Sergey\Desktop\хорово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924944"/>
            <a:ext cx="5860297" cy="3679667"/>
          </a:xfrm>
          <a:prstGeom prst="rect">
            <a:avLst/>
          </a:prstGeom>
          <a:noFill/>
        </p:spPr>
      </p:pic>
      <p:pic>
        <p:nvPicPr>
          <p:cNvPr id="26628" name="Picture 4" descr="C:\Users\Sergey\Desktop\надя.jpg"/>
          <p:cNvPicPr>
            <a:picLocks noChangeAspect="1" noChangeArrowheads="1"/>
          </p:cNvPicPr>
          <p:nvPr/>
        </p:nvPicPr>
        <p:blipFill>
          <a:blip r:embed="rId4" cstate="print"/>
          <a:srcRect l="3932" t="9838" r="22536"/>
          <a:stretch>
            <a:fillRect/>
          </a:stretch>
        </p:blipFill>
        <p:spPr bwMode="auto">
          <a:xfrm>
            <a:off x="179512" y="188640"/>
            <a:ext cx="3168352" cy="3168352"/>
          </a:xfrm>
          <a:prstGeom prst="rect">
            <a:avLst/>
          </a:prstGeom>
          <a:noFill/>
        </p:spPr>
      </p:pic>
      <p:pic>
        <p:nvPicPr>
          <p:cNvPr id="5" name="Рисунок 4" descr="C:\Users\Sergey\Downloads\IMG-20221111-WA0043.jpg"/>
          <p:cNvPicPr/>
          <p:nvPr/>
        </p:nvPicPr>
        <p:blipFill>
          <a:blip r:embed="rId5" cstate="print"/>
          <a:srcRect t="10811" b="16216"/>
          <a:stretch>
            <a:fillRect/>
          </a:stretch>
        </p:blipFill>
        <p:spPr bwMode="auto">
          <a:xfrm>
            <a:off x="4211960" y="260648"/>
            <a:ext cx="410445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79512" y="3573016"/>
            <a:ext cx="28803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заключении тематической недели по теме "Если дружба велика, будет Родина крепка", все группы совместно с музыкальным руководителем провели заключительное мероприятие "В хороводе едином"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Sergey\Desktop\ПроектСеверр\1613677051_11-p-fon-dlya-prezentatsii-sever-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899592" y="404664"/>
            <a:ext cx="15973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2060848"/>
            <a:ext cx="60486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 многое узнали о народах севера Сибири. Проигрывали жизненные ситуации в сюжетно-ролевых играх, закрепляя материал на практике. Развивался познавательный интерес, закреплялся ранее полученный материал. Родители активно принимали участие в создании и реализации проекта.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805e5cbe085ecb164f92d4fd37fead8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1600" y="3933056"/>
            <a:ext cx="4384918" cy="2767960"/>
          </a:xfrm>
          <a:prstGeom prst="rect">
            <a:avLst/>
          </a:prstGeom>
        </p:spPr>
      </p:pic>
      <p:pic>
        <p:nvPicPr>
          <p:cNvPr id="5" name="Рисунок 4" descr="C:\Users\Sergey\Desktop\ПроектСеверр\a4966331288295.Y3JvcCwyNDc1LDE5MzcsMCwxNTcy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116632"/>
            <a:ext cx="3207455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Sergey\Desktop\ПроектСеверр\фон.jpg"/>
          <p:cNvPicPr/>
          <p:nvPr/>
        </p:nvPicPr>
        <p:blipFill>
          <a:blip r:embed="rId2" cstate="print">
            <a:lum bright="10000"/>
          </a:blip>
          <a:srcRect l="3908" t="5807" r="4676" b="798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55576" y="386083"/>
            <a:ext cx="7236296" cy="57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Формирование у детей чувства толерантности, интереса и уважения к другим национальным культурам.</a:t>
            </a:r>
            <a:endParaRPr lang="ru-RU" sz="16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1. Формировать знания об особенностях национального быта разных народов;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2. Развивать коммуникативные навыки, 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</a:rPr>
              <a:t>эмпатию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, чувства толерантности.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Формировать познавательный интерес к культурному наследию народов Севера;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Развивать творческие способности через  разнообразные виды  детской  деятельности;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Воспитывать эмоционально-положительное отношение детей к представителям народов Севера;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Приобщать родителей к участию в реализации проекта.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C:\Users\Sergey\Desktop\ПроектСеверр\семья.jpg"/>
          <p:cNvPicPr/>
          <p:nvPr/>
        </p:nvPicPr>
        <p:blipFill>
          <a:blip r:embed="rId3" cstate="print"/>
          <a:srcRect r="-43" b="12612"/>
          <a:stretch>
            <a:fillRect/>
          </a:stretch>
        </p:blipFill>
        <p:spPr bwMode="auto">
          <a:xfrm>
            <a:off x="3923928" y="1268760"/>
            <a:ext cx="4318605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Sergey\Desktop\ПроектСеверр\1613677051_11-p-fon-dlya-prezentatsii-sever-13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331640" y="836712"/>
            <a:ext cx="15618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Выбор темы:</a:t>
            </a:r>
          </a:p>
          <a:p>
            <a:pPr>
              <a:buNone/>
            </a:pPr>
            <a:endParaRPr lang="ru-RU" dirty="0" smtClean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187624" y="1304474"/>
            <a:ext cx="7200800" cy="4570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1010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рамках недели психологии по теме «Если дружба велика, будет Родина крепка»,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rgbClr val="01010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психологом нашего детского сада было предложено каждой группе выбрать любую национальность людей, проживающих в нашей стране и более подробно узнать об этом народе.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1010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1010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живем в многонациональном государстве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dirty="0" smtClean="0">
                <a:solidFill>
                  <a:srgbClr val="01010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Россия – родина разных народов, говорящих на разных языках, исповедующих разные религии, отличающихся самобытностью культур и менталитетов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1010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Где и когда бы мы не находились, нас всегда окружают люди разных национальностей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преддверии праздника 4 ноября "День Народного единства"  мы с детьми  рассматривали иллюстрации, разучивали стихи; дети узнали  почему Российская Федерация - многонациональная страна.  Познакомились с народами России, их традициями, музыкой, разным бытом и костюмами. 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1010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с детьми рассматривали глобус и мы показали детям какая наша страна огромная – начинается с крайнего севера и простирается  до южных широт.  Ребята заинтересовались как в таком холоде живут люди, почему там есть северное сияние, какие животные обитают на севере и т.д.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1010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в тематической неделе «Если дружба велика, будет Родина крепка»,  мы с ребятами решили больше узнать об этом красивом, неизвестном  крае.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solidFill>
                <a:srgbClr val="01010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10101"/>
              </a:solidFill>
              <a:effectLst/>
              <a:latin typeface="Segoe UI" pitchFamily="34" charset="0"/>
              <a:ea typeface="Calibri" pitchFamily="34" charset="0"/>
              <a:cs typeface="Segoe U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Sergey\Desktop\ПроектСеверр\1613677051_11-p-fon-dlya-prezentatsii-sever-13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259632" y="1196752"/>
          <a:ext cx="6351160" cy="5047488"/>
        </p:xfrm>
        <a:graphic>
          <a:graphicData uri="http://schemas.openxmlformats.org/drawingml/2006/table">
            <a:tbl>
              <a:tblPr/>
              <a:tblGrid>
                <a:gridCol w="2116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68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74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99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Что мы знаем о </a:t>
                      </a:r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дружбе и народах </a:t>
                      </a:r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Севера?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Что хотим </a:t>
                      </a:r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узнать? 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Где взять информацию?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4957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kern="15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Andale Sans UI"/>
                        <a:cs typeface="Times New Roman" pitchFamily="18" charset="0"/>
                      </a:endParaRPr>
                    </a:p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5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Andale Sans UI"/>
                          <a:cs typeface="Times New Roman" pitchFamily="18" charset="0"/>
                        </a:rPr>
                        <a:t>- Все народы России дружат.</a:t>
                      </a:r>
                      <a:endParaRPr lang="ru-RU" sz="1600" b="1" kern="15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Andale Sans UI"/>
                        <a:cs typeface="Times New Roman" pitchFamily="18" charset="0"/>
                      </a:endParaRPr>
                    </a:p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5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Andale Sans UI"/>
                          <a:cs typeface="Times New Roman" pitchFamily="18" charset="0"/>
                        </a:rPr>
                        <a:t>- На Севере очень холодно.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5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Andale Sans UI"/>
                          <a:cs typeface="Times New Roman" pitchFamily="18" charset="0"/>
                        </a:rPr>
                        <a:t>- Там живут олени.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Как называются дома, в которых живут люди на Севере?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Из чего дома сделаны?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Чем питаются люди?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Почему олени не мерзнут и не проваливаются в снег?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В какие игры играют дети?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Спросить у взрослых;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Прочитать в книге дома, сходить в библиотеку;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Задать </a:t>
                      </a:r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вопрос в </a:t>
                      </a:r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компьютере.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 </a:t>
                      </a:r>
                      <a:r>
                        <a:rPr lang="ru-RU" sz="16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Фотопрезентации</a:t>
                      </a:r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познавательные фильмы.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771800" y="548680"/>
            <a:ext cx="3100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МЕТОД ТРЁХ ВОПРОСОВ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Sergey\Desktop\ПроектСеверр\1613677051_11-p-fon-dlya-prezentatsii-sever-13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843808" y="188640"/>
            <a:ext cx="37722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Познавательное развитие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Sergey\Desktop\ФотоНов\Camera\20211110_073650.jpg"/>
          <p:cNvPicPr/>
          <p:nvPr/>
        </p:nvPicPr>
        <p:blipFill>
          <a:blip r:embed="rId3" cstate="print"/>
          <a:srcRect t="16584" r="-487"/>
          <a:stretch>
            <a:fillRect/>
          </a:stretch>
        </p:blipFill>
        <p:spPr bwMode="auto">
          <a:xfrm rot="569227">
            <a:off x="6858658" y="242226"/>
            <a:ext cx="2086918" cy="2580859"/>
          </a:xfrm>
          <a:prstGeom prst="round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275856" y="692696"/>
            <a:ext cx="360040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Беседа «Знакомство с жизнью народов Севера</a:t>
            </a:r>
          </a:p>
          <a:p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Познакомить со своеобразием жизни народов Севера (природа, жилища, одежда, труд).</a:t>
            </a:r>
            <a:endParaRPr lang="ru-RU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Просмотр презентации: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«Народы России».</a:t>
            </a:r>
          </a:p>
          <a:p>
            <a:pPr algn="just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«Север бескрайний». «Народы Севера».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39544" y="2780928"/>
            <a:ext cx="410445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Знакомство с глобусом. </a:t>
            </a:r>
          </a:p>
          <a:p>
            <a:pPr algn="just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развивать познавательный интерес, закрепить знания детей о том, что Земля - планета шарообразной формы (используя глобус).  Огромную часть на планете занимает наша страна Россия.</a:t>
            </a:r>
            <a:endParaRPr lang="ru-RU" sz="12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16016" y="5733256"/>
            <a:ext cx="42484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Рассматривание иллюстраций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изображением быта, обустройства жилища и разнообразного национального ремесла народов севера.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Sergey\Desktop\севсиян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789040"/>
            <a:ext cx="3816424" cy="2952328"/>
          </a:xfrm>
          <a:prstGeom prst="round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98969" y="3212976"/>
            <a:ext cx="38370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Экспериментальная деятельность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«Северное сияние» 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C:\Users\Sergey\Desktop\ПроектСеверр\семьяя.jpe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3933056"/>
            <a:ext cx="3024336" cy="1776100"/>
          </a:xfrm>
          <a:prstGeom prst="round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10" name="Рисунок 9" descr="C:\Users\Sergey\Desktop\DSC_010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620688"/>
            <a:ext cx="3096344" cy="2376264"/>
          </a:xfrm>
          <a:prstGeom prst="round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Sergey\Desktop\ПроектСеверр\1613677051_11-p-fon-dlya-prezentatsii-sever-13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724128" y="260648"/>
            <a:ext cx="30963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Рассматривание альбома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 </a:t>
            </a:r>
          </a:p>
          <a:p>
            <a:pPr algn="just"/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«Животные, птицы Крайнего Севера»; «Растения тундры, растения леса».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47864" y="1484784"/>
            <a:ext cx="24482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Дидактическая игра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«Назови одежду».</a:t>
            </a:r>
          </a:p>
          <a:p>
            <a:pPr algn="just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Игра-ситуация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«Если бы я оказался на Севере!»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04665"/>
            <a:ext cx="413995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Беседа: «Что такое Дружба?»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Беседа: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«Кто они – жители севера?» </a:t>
            </a:r>
          </a:p>
          <a:p>
            <a:endParaRPr 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71800" y="0"/>
            <a:ext cx="29962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Речевое развитие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211960" y="3429000"/>
            <a:ext cx="468052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Рассматривание иллюстраций:  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«Быт народов Севера»,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«Одежда народов Севера»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и составление описательных рассказов.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" descr="C:\Users\Sergey\Desktop\IMG-20221109-WA0066.jpg"/>
          <p:cNvPicPr>
            <a:picLocks noChangeAspect="1" noChangeArrowheads="1"/>
          </p:cNvPicPr>
          <p:nvPr/>
        </p:nvPicPr>
        <p:blipFill>
          <a:blip r:embed="rId3" cstate="print"/>
          <a:srcRect t="18182" r="606" b="6818"/>
          <a:stretch>
            <a:fillRect/>
          </a:stretch>
        </p:blipFill>
        <p:spPr bwMode="auto">
          <a:xfrm>
            <a:off x="251520" y="4149080"/>
            <a:ext cx="3456384" cy="2520280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179512" y="3429000"/>
            <a:ext cx="35283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Легенды народов Севера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 </a:t>
            </a:r>
          </a:p>
          <a:p>
            <a:pPr algn="just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«СОЛНЦЕ И ЛУНА», «РЕКИ И ОЗЕРА».</a:t>
            </a:r>
            <a:b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2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" name="Рисунок 9" descr="C:\Users\Sergey\Desktop\кукла.jpg"/>
          <p:cNvPicPr/>
          <p:nvPr/>
        </p:nvPicPr>
        <p:blipFill>
          <a:blip r:embed="rId4" cstate="print"/>
          <a:srcRect l="3533" r="9341"/>
          <a:stretch>
            <a:fillRect/>
          </a:stretch>
        </p:blipFill>
        <p:spPr bwMode="auto">
          <a:xfrm>
            <a:off x="4644008" y="4221088"/>
            <a:ext cx="3744416" cy="2492896"/>
          </a:xfrm>
          <a:prstGeom prst="round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11" name="Рисунок 10" descr="C:\Users\Sergey\Desktop\ПроектСеверр\64ef7297bc4e459bec78f17dc6e78af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1268760"/>
            <a:ext cx="3144799" cy="2073012"/>
          </a:xfrm>
          <a:prstGeom prst="round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12" name="Рисунок 11" descr="C:\Users\Sergey\Desktop\DSC_008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1124744"/>
            <a:ext cx="3024336" cy="2160240"/>
          </a:xfrm>
          <a:prstGeom prst="round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Sergey\Desktop\ПроектСеверр\1613677051_11-p-fon-dlya-prezentatsii-sever-13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-10852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619672" y="260648"/>
            <a:ext cx="58683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Социально - коммуникативное развитие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980728"/>
            <a:ext cx="37437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Беседа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«Почему нужно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дружить?»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48064" y="908720"/>
            <a:ext cx="30963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Сюжетно-ролевые  игры: </a:t>
            </a:r>
          </a:p>
          <a:p>
            <a:pPr algn="just"/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«Едем в путешествие на Север»;   «Полярники», «Мы - северные люди».</a:t>
            </a:r>
            <a:endParaRPr lang="ru-RU" sz="1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860032" y="4797152"/>
            <a:ext cx="396044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Чтение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Н. Сладкова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«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тундре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«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 пингвинов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Г. Снегирёв,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«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Айога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Шестопалова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«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Северное сияние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Просмотр мультфильма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«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Умка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Кукушка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628800"/>
            <a:ext cx="24482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Загадки о Севере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шубе белой меховой,</a:t>
            </a:r>
            <a:b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Словно в валенках зимой,</a:t>
            </a:r>
            <a:b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Любит холод и метель,</a:t>
            </a:r>
            <a:b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Любит снежную постель.</a:t>
            </a:r>
            <a:b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(белый медведь).</a:t>
            </a:r>
          </a:p>
          <a:p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Никто его не включает,</a:t>
            </a:r>
            <a:b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Всю зиму оно полыхает.</a:t>
            </a:r>
            <a:b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в разноцветные краски</a:t>
            </a:r>
            <a:b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Севере снег освещает.</a:t>
            </a:r>
            <a:b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(северное сияние) </a:t>
            </a:r>
          </a:p>
          <a:p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чумах крытых тёплой шкурой</a:t>
            </a:r>
            <a:b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на севере живёт.</a:t>
            </a:r>
            <a:b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собаках или лайках</a:t>
            </a:r>
            <a:b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Мчится в нартах и поёт.</a:t>
            </a:r>
            <a:b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(чукча) </a:t>
            </a:r>
          </a:p>
          <a:p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Мерзлота тут вечная, лета нет почти.</a:t>
            </a:r>
            <a:b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Ледовитый рядом океан шумит.</a:t>
            </a:r>
            <a:b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Мох растёт, лишайники и кустов немножко.</a:t>
            </a:r>
            <a:b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олени щиплют ягель и морошку.</a:t>
            </a:r>
            <a:b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(тундра)</a:t>
            </a:r>
          </a:p>
          <a:p>
            <a:endParaRPr lang="ru-RU" sz="12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8" name="Рисунок 7" descr="C:\Users\Sergey\Downloads\1a58d459e1b2b02a3575f767b5a283bd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484784"/>
            <a:ext cx="2520280" cy="1728192"/>
          </a:xfrm>
          <a:prstGeom prst="round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9" name="Рисунок 8" descr="C:\Users\Sergey\Desktop\DSC_010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2204864"/>
            <a:ext cx="3168352" cy="2304256"/>
          </a:xfrm>
          <a:prstGeom prst="round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10" name="Рисунок 9" descr="C:\Users\Sergey\Desktop\DSC_001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3429000"/>
            <a:ext cx="2088232" cy="2880320"/>
          </a:xfrm>
          <a:prstGeom prst="round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Sergey\Desktop\ПроектСеверр\1613677051_11-p-fon-dlya-prezentatsii-sever-13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Рисунок 1" descr="C:\Users\Sergey\Desktop\ФотодляпроекСЕВЕР\DSC_0022.jpg"/>
          <p:cNvPicPr/>
          <p:nvPr/>
        </p:nvPicPr>
        <p:blipFill>
          <a:blip r:embed="rId3" cstate="print"/>
          <a:srcRect l="3027" t="5294" r="3320"/>
          <a:stretch>
            <a:fillRect/>
          </a:stretch>
        </p:blipFill>
        <p:spPr bwMode="auto">
          <a:xfrm>
            <a:off x="251520" y="692696"/>
            <a:ext cx="3207638" cy="2321703"/>
          </a:xfrm>
          <a:prstGeom prst="round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5" name="Рисунок 4" descr="C:\Users\Sergey\Desktop\ФотодляпроекСЕВЕР\DSC_0091.jpg"/>
          <p:cNvPicPr/>
          <p:nvPr/>
        </p:nvPicPr>
        <p:blipFill>
          <a:blip r:embed="rId4" cstate="print"/>
          <a:srcRect t="7577"/>
          <a:stretch>
            <a:fillRect/>
          </a:stretch>
        </p:blipFill>
        <p:spPr bwMode="auto">
          <a:xfrm>
            <a:off x="323528" y="3861048"/>
            <a:ext cx="4536504" cy="2779070"/>
          </a:xfrm>
          <a:prstGeom prst="round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724128" y="476672"/>
            <a:ext cx="280831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побывали в гостях  у детей гр.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«Ромашка»,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рассказали о традициях народов Севера и подарили амулеты, сделанные своими руками.</a:t>
            </a:r>
            <a:endParaRPr lang="ru-RU" sz="14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2" name="Picture 2" descr="C:\Users\Sergey\Desktop\лиза.jpg"/>
          <p:cNvPicPr>
            <a:picLocks noChangeAspect="1" noChangeArrowheads="1"/>
          </p:cNvPicPr>
          <p:nvPr/>
        </p:nvPicPr>
        <p:blipFill>
          <a:blip r:embed="rId5" cstate="print"/>
          <a:srcRect t="15254" r="-3955"/>
          <a:stretch>
            <a:fillRect/>
          </a:stretch>
        </p:blipFill>
        <p:spPr bwMode="auto">
          <a:xfrm>
            <a:off x="5724128" y="2348880"/>
            <a:ext cx="3312368" cy="3960440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</p:pic>
      <p:pic>
        <p:nvPicPr>
          <p:cNvPr id="7" name="Рисунок 6" descr="C:\Users\Sergey\Desktop\DSC_0067.jpg"/>
          <p:cNvPicPr/>
          <p:nvPr/>
        </p:nvPicPr>
        <p:blipFill>
          <a:blip r:embed="rId6" cstate="print"/>
          <a:srcRect l="8871" t="5779" r="8620"/>
          <a:stretch>
            <a:fillRect/>
          </a:stretch>
        </p:blipFill>
        <p:spPr bwMode="auto">
          <a:xfrm>
            <a:off x="3707904" y="692696"/>
            <a:ext cx="1800200" cy="2929508"/>
          </a:xfrm>
          <a:prstGeom prst="round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Sergey\Desktop\ПроектСеверр\1613677051_11-p-fon-dlya-prezentatsii-sever-13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411760" y="18864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воспитатели и дети гр."Ромашка" интересно и познавательно рассказали о республике Армения и угостили нас армянскими сладостями.</a:t>
            </a:r>
            <a:endParaRPr lang="ru-RU" sz="14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C:\Users\Sergey\Desktop\ФотодляпроекСЕВЕР\DSC_0045.jpg"/>
          <p:cNvPicPr/>
          <p:nvPr/>
        </p:nvPicPr>
        <p:blipFill>
          <a:blip r:embed="rId3" cstate="print"/>
          <a:srcRect t="27119" r="1841" b="-52"/>
          <a:stretch>
            <a:fillRect/>
          </a:stretch>
        </p:blipFill>
        <p:spPr bwMode="auto">
          <a:xfrm>
            <a:off x="539552" y="3933056"/>
            <a:ext cx="4752528" cy="2691939"/>
          </a:xfrm>
          <a:prstGeom prst="round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27650" name="Picture 2" descr="C:\Users\Sergey\Desktop\аня.jpg"/>
          <p:cNvPicPr>
            <a:picLocks noChangeAspect="1" noChangeArrowheads="1"/>
          </p:cNvPicPr>
          <p:nvPr/>
        </p:nvPicPr>
        <p:blipFill>
          <a:blip r:embed="rId4" cstate="print"/>
          <a:srcRect l="20945" t="18605" r="3329"/>
          <a:stretch>
            <a:fillRect/>
          </a:stretch>
        </p:blipFill>
        <p:spPr bwMode="auto">
          <a:xfrm>
            <a:off x="323528" y="1052736"/>
            <a:ext cx="3672408" cy="2627526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</p:pic>
      <p:pic>
        <p:nvPicPr>
          <p:cNvPr id="27651" name="Picture 3" descr="C:\Users\Sergey\Desktop\сладос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1124744"/>
            <a:ext cx="3038726" cy="4558694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679</Words>
  <Application>Microsoft Office PowerPoint</Application>
  <PresentationFormat>Экран (4:3)</PresentationFormat>
  <Paragraphs>124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Andale Sans UI</vt:lpstr>
      <vt:lpstr>Arial</vt:lpstr>
      <vt:lpstr>Calibri</vt:lpstr>
      <vt:lpstr>Segoe UI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Sergey</dc:creator>
  <cp:lastModifiedBy>Marina</cp:lastModifiedBy>
  <cp:revision>53</cp:revision>
  <dcterms:created xsi:type="dcterms:W3CDTF">2022-11-22T14:06:39Z</dcterms:created>
  <dcterms:modified xsi:type="dcterms:W3CDTF">2022-11-30T11:17:33Z</dcterms:modified>
</cp:coreProperties>
</file>