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59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3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24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6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24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2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00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2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54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559BE-723A-42DB-B2BA-31A6527FEBE0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D415-9488-40A6-94AF-44B6D45EA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38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Зачем летали в космос Белка и Стрелка - Парламентская газ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5" y="404664"/>
            <a:ext cx="9144535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97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89 лет назад родился первый в истории космонавт Юрий Гагарин | Kazakhstan  Toda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5" r="23360"/>
          <a:stretch/>
        </p:blipFill>
        <p:spPr bwMode="auto">
          <a:xfrm>
            <a:off x="0" y="332656"/>
            <a:ext cx="4765964" cy="590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Юрий Гагарин. Сила – в любви / Православие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964" y="332656"/>
            <a:ext cx="4378036" cy="590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75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В России отмечают День космонавт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606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74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Звездное небо с луной - 5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23" y="332656"/>
            <a:ext cx="9172423" cy="611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12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Космос из ракеты фон - 28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6"/>
            <a:ext cx="9144000" cy="569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268760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хочу стать космонавтом,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Надеваю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скафандр,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Сяду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в ракету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открою все планеты!</a:t>
            </a:r>
          </a:p>
        </p:txBody>
      </p:sp>
    </p:spTree>
    <p:extLst>
      <p:ext uri="{BB962C8B-B14F-4D97-AF65-F5344CB8AC3E}">
        <p14:creationId xmlns:p14="http://schemas.microsoft.com/office/powerpoint/2010/main" val="301825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Космос из ракеты фон - 28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6"/>
            <a:ext cx="9144000" cy="569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268760"/>
            <a:ext cx="4320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Отправляется в полет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 отважный космолет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Раз, два, три –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ракета полети!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658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3</cp:revision>
  <dcterms:created xsi:type="dcterms:W3CDTF">2023-04-08T12:21:53Z</dcterms:created>
  <dcterms:modified xsi:type="dcterms:W3CDTF">2023-04-08T12:57:13Z</dcterms:modified>
</cp:coreProperties>
</file>