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A6B57-40A0-4449-AF87-BA991BA66522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D516D9-628B-439D-8AF0-A0DF23C3AD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B57-40A0-4449-AF87-BA991BA66522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16D9-628B-439D-8AF0-A0DF23C3AD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B57-40A0-4449-AF87-BA991BA66522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16D9-628B-439D-8AF0-A0DF23C3AD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B57-40A0-4449-AF87-BA991BA66522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16D9-628B-439D-8AF0-A0DF23C3A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B57-40A0-4449-AF87-BA991BA66522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16D9-628B-439D-8AF0-A0DF23C3A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B57-40A0-4449-AF87-BA991BA66522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16D9-628B-439D-8AF0-A0DF23C3A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B57-40A0-4449-AF87-BA991BA66522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16D9-628B-439D-8AF0-A0DF23C3AD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B57-40A0-4449-AF87-BA991BA66522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16D9-628B-439D-8AF0-A0DF23C3AD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B57-40A0-4449-AF87-BA991BA66522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16D9-628B-439D-8AF0-A0DF23C3A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B57-40A0-4449-AF87-BA991BA66522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16D9-628B-439D-8AF0-A0DF23C3A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B57-40A0-4449-AF87-BA991BA66522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16D9-628B-439D-8AF0-A0DF23C3A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A4A6B57-40A0-4449-AF87-BA991BA66522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D516D9-628B-439D-8AF0-A0DF23C3A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571612"/>
            <a:ext cx="6777318" cy="335758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«Здоровая </a:t>
            </a:r>
            <a:r>
              <a:rPr lang="ru-RU" dirty="0" smtClean="0"/>
              <a:t>семья – здоровый </a:t>
            </a:r>
            <a:r>
              <a:rPr lang="ru-RU" dirty="0" smtClean="0"/>
              <a:t>ребенок»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подготовил: </a:t>
            </a:r>
            <a:r>
              <a:rPr lang="ru-RU" sz="1600" dirty="0" err="1" smtClean="0"/>
              <a:t>Бабакова</a:t>
            </a:r>
            <a:r>
              <a:rPr lang="ru-RU" sz="1600" dirty="0" smtClean="0"/>
              <a:t> Е.А. воспитатель МБДОУ № 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1212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33193" cy="1075726"/>
          </a:xfrm>
        </p:spPr>
        <p:txBody>
          <a:bodyPr/>
          <a:lstStyle/>
          <a:p>
            <a:r>
              <a:rPr lang="ru-RU" dirty="0" smtClean="0"/>
              <a:t>Беседа о полезной и вредной еде</a:t>
            </a:r>
            <a:endParaRPr lang="ru-RU" dirty="0"/>
          </a:p>
        </p:txBody>
      </p:sp>
      <p:pic>
        <p:nvPicPr>
          <p:cNvPr id="9218" name="Picture 2" descr="C:\Users\КУЗЯ\Desktop\20191112_12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549" y="2804931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КУЗЯ\Desktop\20191112_121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7976" y="2852037"/>
            <a:ext cx="422447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56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56263" cy="1054250"/>
          </a:xfrm>
        </p:spPr>
        <p:txBody>
          <a:bodyPr/>
          <a:lstStyle/>
          <a:p>
            <a:r>
              <a:rPr lang="ru-RU" dirty="0" smtClean="0"/>
              <a:t>В здоровом теле – здоровый дух</a:t>
            </a:r>
            <a:endParaRPr lang="ru-RU" dirty="0"/>
          </a:p>
        </p:txBody>
      </p:sp>
      <p:pic>
        <p:nvPicPr>
          <p:cNvPr id="10242" name="Picture 2" descr="C:\Users\КУЗЯ\Desktop\IMG-20191113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254" y="2212017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31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УЗЯ\Desktop\20191113_095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61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УЗЯ\Desktop\IMG-20191115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871987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06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УЗЯ\Desktop\IMG-20191121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888432" cy="626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КУЗЯ\Desktop\IMG-20191121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818387" cy="62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27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«Поможем доктору Айболиту вылечить зверят»</a:t>
            </a:r>
            <a:br>
              <a:rPr lang="ru-RU" sz="2000" dirty="0" smtClean="0"/>
            </a:br>
            <a:r>
              <a:rPr lang="ru-RU" sz="2000" dirty="0" smtClean="0"/>
              <a:t>Лепка</a:t>
            </a:r>
            <a:endParaRPr lang="ru-RU" sz="2000" dirty="0"/>
          </a:p>
        </p:txBody>
      </p:sp>
      <p:pic>
        <p:nvPicPr>
          <p:cNvPr id="14338" name="Picture 2" descr="C:\Users\КУЗЯ\Desktop\20191114_101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538" y="254090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КУЗЯ\Desktop\20191114_101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1530" y="2544971"/>
            <a:ext cx="4449049" cy="33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66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УЗЯ\Desktop\20191114_101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7563" y="1205753"/>
            <a:ext cx="5832648" cy="43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КУЗЯ\Desktop\20191114_101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5088" y="1205753"/>
            <a:ext cx="5832649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55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УЗЯ\Desktop\20191114_140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3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68" y="188640"/>
            <a:ext cx="7756263" cy="1054250"/>
          </a:xfrm>
        </p:spPr>
        <p:txBody>
          <a:bodyPr/>
          <a:lstStyle/>
          <a:p>
            <a:r>
              <a:rPr lang="ru-RU" dirty="0" smtClean="0"/>
              <a:t>«Кошки – мышки»</a:t>
            </a:r>
            <a:endParaRPr lang="ru-RU" dirty="0"/>
          </a:p>
        </p:txBody>
      </p:sp>
      <p:pic>
        <p:nvPicPr>
          <p:cNvPr id="17410" name="Picture 2" descr="C:\Users\КУЗЯ\Desktop\20191113_092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1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УЗЯ\Desktop\20191113_092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8431" y="1196752"/>
            <a:ext cx="576064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КУЗЯ\Desktop\20191113_092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9949" y="1193051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58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dirty="0" smtClean="0"/>
              <a:t>Рисуем пальчиками</a:t>
            </a:r>
            <a:br>
              <a:rPr lang="ru-RU" dirty="0" smtClean="0"/>
            </a:br>
            <a:r>
              <a:rPr lang="ru-RU" dirty="0" smtClean="0"/>
              <a:t>«Витамины в баночке»</a:t>
            </a:r>
            <a:endParaRPr lang="ru-RU" dirty="0"/>
          </a:p>
        </p:txBody>
      </p:sp>
      <p:pic>
        <p:nvPicPr>
          <p:cNvPr id="1026" name="Picture 2" descr="C:\Users\КУЗЯ\Desktop\IMG-20191111-WA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839" y="2204864"/>
            <a:ext cx="7056784" cy="39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45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ru-RU" dirty="0" smtClean="0"/>
              <a:t>Овощи и фрукты</a:t>
            </a:r>
            <a:endParaRPr lang="ru-RU" dirty="0"/>
          </a:p>
        </p:txBody>
      </p:sp>
      <p:pic>
        <p:nvPicPr>
          <p:cNvPr id="19458" name="Picture 2" descr="C:\Users\КУЗЯ\Desktop\20191113_093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18688" cy="51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40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68" y="260648"/>
            <a:ext cx="7756263" cy="1054250"/>
          </a:xfrm>
        </p:spPr>
        <p:txBody>
          <a:bodyPr/>
          <a:lstStyle/>
          <a:p>
            <a:r>
              <a:rPr lang="ru-RU" sz="4000" dirty="0" smtClean="0"/>
              <a:t>Беседа</a:t>
            </a:r>
            <a:br>
              <a:rPr lang="ru-RU" sz="4000" dirty="0" smtClean="0"/>
            </a:br>
            <a:r>
              <a:rPr lang="ru-RU" sz="4000" dirty="0" smtClean="0"/>
              <a:t>«Как правильно чистить зубки»</a:t>
            </a:r>
            <a:endParaRPr lang="ru-RU" sz="4000" dirty="0"/>
          </a:p>
        </p:txBody>
      </p:sp>
      <p:pic>
        <p:nvPicPr>
          <p:cNvPr id="20482" name="Picture 2" descr="C:\Users\КУЗЯ\Desktop\20191113_090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68752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8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4400" dirty="0" smtClean="0"/>
              <a:t>Хождение по корригирующим коврикам</a:t>
            </a:r>
            <a:endParaRPr lang="ru-RU" sz="4400" dirty="0"/>
          </a:p>
        </p:txBody>
      </p:sp>
      <p:pic>
        <p:nvPicPr>
          <p:cNvPr id="21506" name="Picture 2" descr="C:\Users\КУЗЯ\Desktop\20191114_150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516" y="221645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КУЗЯ\Desktop\20191114_151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9971" y="2199938"/>
            <a:ext cx="489654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96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Проведение собрания с родителями за круглым столом</a:t>
            </a:r>
            <a:endParaRPr lang="ru-RU" sz="4000" dirty="0"/>
          </a:p>
        </p:txBody>
      </p:sp>
      <p:pic>
        <p:nvPicPr>
          <p:cNvPr id="22530" name="Picture 2" descr="C:\Users\КУЗЯ\Desktop\20191114_161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01" y="2366885"/>
            <a:ext cx="4752529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КУЗЯ\Desktop\20191114_162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7973" y="2366886"/>
            <a:ext cx="4752531" cy="35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4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КУЗЯ\Desktop\20191114_162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9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УЗЯ\Desktop\IMG-20191111-WA0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94914" cy="48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61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УЗЯ\Desktop\IMG-20191111-WA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1" y="692696"/>
            <a:ext cx="870496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53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УЗЯ\Desktop\IMG-20191111-WA0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7160"/>
            <a:ext cx="857695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91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70156"/>
            <a:ext cx="8568952" cy="1054250"/>
          </a:xfrm>
        </p:spPr>
        <p:txBody>
          <a:bodyPr/>
          <a:lstStyle/>
          <a:p>
            <a:r>
              <a:rPr lang="ru-RU" dirty="0" smtClean="0"/>
              <a:t>Подвижная игра</a:t>
            </a:r>
            <a:br>
              <a:rPr lang="ru-RU" dirty="0" smtClean="0"/>
            </a:br>
            <a:r>
              <a:rPr lang="ru-RU" dirty="0" smtClean="0"/>
              <a:t>«Воробушки и автомобиль»</a:t>
            </a:r>
            <a:endParaRPr lang="ru-RU" dirty="0"/>
          </a:p>
        </p:txBody>
      </p:sp>
      <p:pic>
        <p:nvPicPr>
          <p:cNvPr id="5122" name="Picture 2" descr="C:\Users\КУЗЯ\Desktop\IMG-20191111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920880" cy="4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57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УЗЯ\Desktop\IMG-20191111-WA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828" y="548680"/>
            <a:ext cx="8556714" cy="48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88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УЗЯ\Desktop\IMG-20191111-WA0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7"/>
            <a:ext cx="8496944" cy="47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9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УЗЯ\Desktop\IMG-20191111-WA0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7695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59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</TotalTime>
  <Words>43</Words>
  <Application>Microsoft Office PowerPoint</Application>
  <PresentationFormat>Экран (4:3)</PresentationFormat>
  <Paragraphs>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Твердый переплет</vt:lpstr>
      <vt:lpstr>       Проект  «Здоровая семья – здоровый ребенок»  подготовил: Бабакова Е.А. воспитатель МБДОУ № 2</vt:lpstr>
      <vt:lpstr>Рисуем пальчиками «Витамины в баночке»</vt:lpstr>
      <vt:lpstr>Слайд 3</vt:lpstr>
      <vt:lpstr>Слайд 4</vt:lpstr>
      <vt:lpstr>Слайд 5</vt:lpstr>
      <vt:lpstr>Подвижная игра «Воробушки и автомобиль»</vt:lpstr>
      <vt:lpstr>Слайд 7</vt:lpstr>
      <vt:lpstr>Слайд 8</vt:lpstr>
      <vt:lpstr>Слайд 9</vt:lpstr>
      <vt:lpstr>Беседа о полезной и вредной еде</vt:lpstr>
      <vt:lpstr>В здоровом теле – здоровый дух</vt:lpstr>
      <vt:lpstr>Слайд 12</vt:lpstr>
      <vt:lpstr>Слайд 13</vt:lpstr>
      <vt:lpstr>Слайд 14</vt:lpstr>
      <vt:lpstr>«Поможем доктору Айболиту вылечить зверят» Лепка</vt:lpstr>
      <vt:lpstr>Слайд 16</vt:lpstr>
      <vt:lpstr>Слайд 17</vt:lpstr>
      <vt:lpstr>«Кошки – мышки»</vt:lpstr>
      <vt:lpstr>Слайд 19</vt:lpstr>
      <vt:lpstr>Овощи и фрукты</vt:lpstr>
      <vt:lpstr>Беседа «Как правильно чистить зубки»</vt:lpstr>
      <vt:lpstr>Хождение по корригирующим коврикам</vt:lpstr>
      <vt:lpstr>Проведение собрания с родителями за круглым столом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Здоровая семья – здоровый ребенок</dc:title>
  <dc:creator>Александр Бабаков</dc:creator>
  <cp:lastModifiedBy>Сад</cp:lastModifiedBy>
  <cp:revision>7</cp:revision>
  <dcterms:created xsi:type="dcterms:W3CDTF">2019-11-24T13:51:02Z</dcterms:created>
  <dcterms:modified xsi:type="dcterms:W3CDTF">2020-01-16T11:20:29Z</dcterms:modified>
</cp:coreProperties>
</file>