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7" r:id="rId4"/>
    <p:sldId id="258" r:id="rId5"/>
    <p:sldId id="259" r:id="rId6"/>
    <p:sldId id="260" r:id="rId7"/>
    <p:sldId id="265" r:id="rId8"/>
    <p:sldId id="266" r:id="rId9"/>
    <p:sldId id="268" r:id="rId10"/>
    <p:sldId id="263" r:id="rId11"/>
    <p:sldId id="277" r:id="rId12"/>
    <p:sldId id="276" r:id="rId13"/>
    <p:sldId id="275" r:id="rId14"/>
    <p:sldId id="274" r:id="rId15"/>
    <p:sldId id="273" r:id="rId16"/>
    <p:sldId id="272" r:id="rId17"/>
    <p:sldId id="271" r:id="rId18"/>
    <p:sldId id="261" r:id="rId19"/>
    <p:sldId id="262" r:id="rId20"/>
    <p:sldId id="264" r:id="rId21"/>
    <p:sldId id="26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2" autoAdjust="0"/>
    <p:restoredTop sz="94660"/>
  </p:normalViewPr>
  <p:slideViewPr>
    <p:cSldViewPr>
      <p:cViewPr varScale="1">
        <p:scale>
          <a:sx n="50" d="100"/>
          <a:sy n="50" d="100"/>
        </p:scale>
        <p:origin x="1262" y="43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3389D-8BD2-49A2-A12E-70D4B85DEC60}" type="datetimeFigureOut">
              <a:rPr lang="ru-RU" smtClean="0"/>
              <a:pPr/>
              <a:t>вт 29.11.22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90F5-6DC3-48FB-82B1-5B7E26B7F1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3389D-8BD2-49A2-A12E-70D4B85DEC60}" type="datetimeFigureOut">
              <a:rPr lang="ru-RU" smtClean="0"/>
              <a:pPr/>
              <a:t>вт 29.11.22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90F5-6DC3-48FB-82B1-5B7E26B7F1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3389D-8BD2-49A2-A12E-70D4B85DEC60}" type="datetimeFigureOut">
              <a:rPr lang="ru-RU" smtClean="0"/>
              <a:pPr/>
              <a:t>вт 29.11.22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90F5-6DC3-48FB-82B1-5B7E26B7F1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3389D-8BD2-49A2-A12E-70D4B85DEC60}" type="datetimeFigureOut">
              <a:rPr lang="ru-RU" smtClean="0"/>
              <a:pPr/>
              <a:t>вт 29.11.22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90F5-6DC3-48FB-82B1-5B7E26B7F1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3389D-8BD2-49A2-A12E-70D4B85DEC60}" type="datetimeFigureOut">
              <a:rPr lang="ru-RU" smtClean="0"/>
              <a:pPr/>
              <a:t>вт 29.11.22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90F5-6DC3-48FB-82B1-5B7E26B7F1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3389D-8BD2-49A2-A12E-70D4B85DEC60}" type="datetimeFigureOut">
              <a:rPr lang="ru-RU" smtClean="0"/>
              <a:pPr/>
              <a:t>вт 29.11.22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90F5-6DC3-48FB-82B1-5B7E26B7F1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3389D-8BD2-49A2-A12E-70D4B85DEC60}" type="datetimeFigureOut">
              <a:rPr lang="ru-RU" smtClean="0"/>
              <a:pPr/>
              <a:t>вт 29.11.22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90F5-6DC3-48FB-82B1-5B7E26B7F1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3389D-8BD2-49A2-A12E-70D4B85DEC60}" type="datetimeFigureOut">
              <a:rPr lang="ru-RU" smtClean="0"/>
              <a:pPr/>
              <a:t>вт 29.11.22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90F5-6DC3-48FB-82B1-5B7E26B7F1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3389D-8BD2-49A2-A12E-70D4B85DEC60}" type="datetimeFigureOut">
              <a:rPr lang="ru-RU" smtClean="0"/>
              <a:pPr/>
              <a:t>вт 29.11.22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90F5-6DC3-48FB-82B1-5B7E26B7F1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3389D-8BD2-49A2-A12E-70D4B85DEC60}" type="datetimeFigureOut">
              <a:rPr lang="ru-RU" smtClean="0"/>
              <a:pPr/>
              <a:t>вт 29.11.22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90F5-6DC3-48FB-82B1-5B7E26B7F1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3389D-8BD2-49A2-A12E-70D4B85DEC60}" type="datetimeFigureOut">
              <a:rPr lang="ru-RU" smtClean="0"/>
              <a:pPr/>
              <a:t>вт 29.11.22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90F5-6DC3-48FB-82B1-5B7E26B7F1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3389D-8BD2-49A2-A12E-70D4B85DEC60}" type="datetimeFigureOut">
              <a:rPr lang="ru-RU" smtClean="0"/>
              <a:pPr/>
              <a:t>вт 29.11.22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790F5-6DC3-48FB-82B1-5B7E26B7F16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b5c22ba1fd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1538" y="714356"/>
            <a:ext cx="7772400" cy="1470025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«В волшебном лесу»</a:t>
            </a:r>
            <a:endParaRPr lang="ru-RU" sz="5400" b="1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55976" y="4786322"/>
            <a:ext cx="4487994" cy="17526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Саакян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Каринэ</a:t>
            </a:r>
            <a:r>
              <a:rPr lang="ru-RU" sz="24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Эдуардовна </a:t>
            </a:r>
          </a:p>
          <a:p>
            <a:r>
              <a:rPr lang="ru-RU" sz="24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оспитатель </a:t>
            </a: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МАДОУ МО г. Краснодар «Детский сад № 196»</a:t>
            </a:r>
            <a:endParaRPr lang="ru-RU" sz="2400" b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«Логическая таблица»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9545" y="1600200"/>
            <a:ext cx="62449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ервый уровень 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7422" y="-27566"/>
            <a:ext cx="5072098" cy="6906076"/>
          </a:xfrm>
        </p:spPr>
      </p:pic>
      <p:sp>
        <p:nvSpPr>
          <p:cNvPr id="2" name="Прямоугольник 1"/>
          <p:cNvSpPr/>
          <p:nvPr/>
        </p:nvSpPr>
        <p:spPr>
          <a:xfrm>
            <a:off x="2553211" y="4941168"/>
            <a:ext cx="468052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ервый уровень 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7422" y="-27566"/>
            <a:ext cx="5072098" cy="6906076"/>
          </a:xfrm>
        </p:spPr>
      </p:pic>
      <p:sp>
        <p:nvSpPr>
          <p:cNvPr id="3" name="Прямоугольник 2"/>
          <p:cNvSpPr/>
          <p:nvPr/>
        </p:nvSpPr>
        <p:spPr>
          <a:xfrm>
            <a:off x="2483768" y="4941168"/>
            <a:ext cx="4749963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ервый уровень 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7422" y="69703"/>
            <a:ext cx="5000660" cy="6808807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421" y="4941168"/>
            <a:ext cx="6131907" cy="3097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ервый уровень 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2485" y="0"/>
            <a:ext cx="5036789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2553211" y="4941168"/>
            <a:ext cx="468052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ервый уровень 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7422" y="-27566"/>
            <a:ext cx="5072098" cy="6906076"/>
          </a:xfrm>
        </p:spPr>
      </p:pic>
      <p:sp>
        <p:nvSpPr>
          <p:cNvPr id="3" name="Прямоугольник 2"/>
          <p:cNvSpPr/>
          <p:nvPr/>
        </p:nvSpPr>
        <p:spPr>
          <a:xfrm>
            <a:off x="2357422" y="4941168"/>
            <a:ext cx="4876309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ервый уровень 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7422" y="-27566"/>
            <a:ext cx="5072098" cy="6906076"/>
          </a:xfrm>
        </p:spPr>
      </p:pic>
      <p:sp>
        <p:nvSpPr>
          <p:cNvPr id="3" name="Прямоугольник 2"/>
          <p:cNvSpPr/>
          <p:nvPr/>
        </p:nvSpPr>
        <p:spPr>
          <a:xfrm>
            <a:off x="2357422" y="4941168"/>
            <a:ext cx="4876309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ервый уровень 1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7422" y="-27566"/>
            <a:ext cx="5072098" cy="6906076"/>
          </a:xfrm>
        </p:spPr>
      </p:pic>
      <p:sp>
        <p:nvSpPr>
          <p:cNvPr id="3" name="Прямоугольник 2"/>
          <p:cNvSpPr/>
          <p:nvPr/>
        </p:nvSpPr>
        <p:spPr>
          <a:xfrm>
            <a:off x="2357422" y="4869160"/>
            <a:ext cx="507209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107849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552450"/>
            <a:ext cx="7670800" cy="57531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3" descr="207380-medium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9179144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357818" cy="4714883"/>
          </a:xfrm>
        </p:spPr>
      </p:pic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5357818" y="0"/>
            <a:ext cx="35719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Солнце светит днём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Летом всегда идет снег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Листики появляются весной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Медведи любят мёд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Картошку едят сырую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Грибы растут на деревьях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Зимой темнеет рано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Земляника – съедобная ягода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Зайцы меняют на зиму шубку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Волки живут в стае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Ворона - перелетная птица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628800"/>
            <a:ext cx="8229600" cy="4378498"/>
          </a:xfrm>
        </p:spPr>
        <p:txBody>
          <a:bodyPr>
            <a:normAutofit fontScale="90000"/>
          </a:bodyPr>
          <a:lstStyle/>
          <a:p>
            <a:r>
              <a:rPr lang="ru-RU" sz="2700" i="1" dirty="0">
                <a:latin typeface="Arial" panose="020B0604020202020204" pitchFamily="34" charset="0"/>
                <a:cs typeface="Arial" panose="020B0604020202020204" pitchFamily="34" charset="0"/>
              </a:rPr>
              <a:t>«Здравствуйте, ребята!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i="1" dirty="0">
                <a:latin typeface="Arial" panose="020B0604020202020204" pitchFamily="34" charset="0"/>
                <a:cs typeface="Arial" panose="020B0604020202020204" pitchFamily="34" charset="0"/>
              </a:rPr>
              <a:t>Я – король тридевятого царства </a:t>
            </a:r>
            <a:r>
              <a:rPr lang="ru-RU" sz="2700" i="1" dirty="0" err="1">
                <a:latin typeface="Arial" panose="020B0604020202020204" pitchFamily="34" charset="0"/>
                <a:cs typeface="Arial" panose="020B0604020202020204" pitchFamily="34" charset="0"/>
              </a:rPr>
              <a:t>Добриус</a:t>
            </a:r>
            <a:r>
              <a:rPr lang="ru-RU" sz="2700" i="1" dirty="0">
                <a:latin typeface="Arial" panose="020B0604020202020204" pitchFamily="34" charset="0"/>
                <a:cs typeface="Arial" panose="020B0604020202020204" pitchFamily="34" charset="0"/>
              </a:rPr>
              <a:t> III. И я хотел бы попросить у вас помощи. В моём царстве есть волшебный лес. А волшебный он потому, что весна для него не наступает, пока кто-нибудь его не расколдует, пройдя все заготовленные испытания. И я прошу вас пройти эти испытания и расколдовать лес, чтобы среди деревьев наконец-то растаял снег, запели птички и ярко засветило солнышко. Король тридевятого царства </a:t>
            </a:r>
            <a:r>
              <a:rPr lang="ru-RU" sz="2700" i="1" dirty="0" err="1">
                <a:latin typeface="Arial" panose="020B0604020202020204" pitchFamily="34" charset="0"/>
                <a:cs typeface="Arial" panose="020B0604020202020204" pitchFamily="34" charset="0"/>
              </a:rPr>
              <a:t>Добриус</a:t>
            </a:r>
            <a:r>
              <a:rPr lang="ru-RU" sz="2700" i="1" dirty="0">
                <a:latin typeface="Arial" panose="020B0604020202020204" pitchFamily="34" charset="0"/>
                <a:cs typeface="Arial" panose="020B0604020202020204" pitchFamily="34" charset="0"/>
              </a:rPr>
              <a:t> III.»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124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107849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552450"/>
            <a:ext cx="7670800" cy="57531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3" descr="207380-medium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9179144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790438036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6858000"/>
          </a:xfrm>
        </p:spPr>
      </p:pic>
      <p:pic>
        <p:nvPicPr>
          <p:cNvPr id="2" name="Звуковая 3D терапия- - Журчание ручья...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0"/>
            <a:ext cx="386904" cy="386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article24651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413"/>
            <a:ext cx="9144000" cy="6867181"/>
          </a:xfrm>
          <a:prstGeom prst="rect">
            <a:avLst/>
          </a:prstGeom>
        </p:spPr>
      </p:pic>
      <p:pic>
        <p:nvPicPr>
          <p:cNvPr id="2" name="Без слов - Спокойная мелоди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41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4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3" descr="wallhaven-265058-3200x120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8" name="Рисунок 7" descr="7ec1558f25ef295edd20126bb2306e23.jpg"/>
          <p:cNvPicPr>
            <a:picLocks noChangeAspect="1"/>
          </p:cNvPicPr>
          <p:nvPr/>
        </p:nvPicPr>
        <p:blipFill>
          <a:blip r:embed="rId3"/>
          <a:srcRect l="30078"/>
          <a:stretch>
            <a:fillRect/>
          </a:stretch>
        </p:blipFill>
        <p:spPr>
          <a:xfrm>
            <a:off x="285720" y="1362486"/>
            <a:ext cx="2071702" cy="22221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7ec1558f25ef295edd20126bb2306e23.jpg"/>
          <p:cNvPicPr>
            <a:picLocks noChangeAspect="1"/>
          </p:cNvPicPr>
          <p:nvPr/>
        </p:nvPicPr>
        <p:blipFill>
          <a:blip r:embed="rId3"/>
          <a:srcRect l="30078"/>
          <a:stretch>
            <a:fillRect/>
          </a:stretch>
        </p:blipFill>
        <p:spPr>
          <a:xfrm>
            <a:off x="357158" y="1285860"/>
            <a:ext cx="2143140" cy="22987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7ec1558f25ef295edd20126bb2306e23.jpg"/>
          <p:cNvPicPr>
            <a:picLocks noChangeAspect="1"/>
          </p:cNvPicPr>
          <p:nvPr/>
        </p:nvPicPr>
        <p:blipFill>
          <a:blip r:embed="rId3"/>
          <a:srcRect l="30078"/>
          <a:stretch>
            <a:fillRect/>
          </a:stretch>
        </p:blipFill>
        <p:spPr>
          <a:xfrm>
            <a:off x="357158" y="1285860"/>
            <a:ext cx="2143140" cy="22987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7ec1558f25ef295edd20126bb2306e23.jpg"/>
          <p:cNvPicPr>
            <a:picLocks noChangeAspect="1"/>
          </p:cNvPicPr>
          <p:nvPr/>
        </p:nvPicPr>
        <p:blipFill>
          <a:blip r:embed="rId3"/>
          <a:srcRect l="30078"/>
          <a:stretch>
            <a:fillRect/>
          </a:stretch>
        </p:blipFill>
        <p:spPr>
          <a:xfrm>
            <a:off x="357158" y="1357298"/>
            <a:ext cx="2071702" cy="22221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meshok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84" y="642918"/>
            <a:ext cx="2928958" cy="30430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7.21554E-7 L 0.71788 0.0034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00" y="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10731E-6 L 0.48542 0.0083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00" y="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929066"/>
            <a:ext cx="3286148" cy="2571744"/>
          </a:xfrm>
        </p:spPr>
        <p:txBody>
          <a:bodyPr>
            <a:noAutofit/>
          </a:bodyPr>
          <a:lstStyle/>
          <a:p>
            <a:r>
              <a:rPr lang="ru-RU" sz="4000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Игра «Птица – не птица»</a:t>
            </a:r>
            <a:r>
              <a:rPr lang="ru-RU" sz="40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p3dx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000364" cy="3945681"/>
          </a:xfrm>
          <a:prstGeom prst="rect">
            <a:avLst/>
          </a:prstGeom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3286116" y="214290"/>
            <a:ext cx="5857884" cy="8956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2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Прилетели птицы: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Голуби, синицы,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Мухи и стрижи.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Прилетели птицы: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Голуби, синицы,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Аисты, вороны,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Галки, макароны.,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Прилетели птицы: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Голуби, синицы,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лебеди, куницы,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Галки и стрижи,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Чайки и моржи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Прилетели птицы: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Голуби, синицы,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Чибисы, чижи,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Сойки и ужи.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Прилетели птицы: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Голуби, синицы,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Чайки, пеликаны,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Майки и орланы.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Прилетели птицы: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Голуби, синицы,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Цапли, соловьи,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Окуни и воробьи.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Прилетели птицы: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Голуби, синицы,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Утки, гуси, совы,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Ласточки, коровы.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Прилетели птицы: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Голуби, синицы,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Палки и стрижи,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Бабочки, чижи,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Аисты, кукушки,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даже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совы-сплюшки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лебеди и утки –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спасибо шутке!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107849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552450"/>
            <a:ext cx="7670800" cy="57531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3" descr="207380-medium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9179144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zima_les_derevya_sneg_1920x10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«Четвёртый лишний»</a:t>
            </a:r>
            <a:endParaRPr lang="ru-RU" sz="4800" b="1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nastol.com.ua-344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214422"/>
            <a:ext cx="4523144" cy="25442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2a8284a6436c5d94a6a63c04fca85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99001" y="1214422"/>
            <a:ext cx="4444999" cy="2500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zhirafy_dlinnaya_sheya_mat_i_ditya_1920x10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4000504"/>
            <a:ext cx="4429124" cy="24913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maxresdefaul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000504"/>
            <a:ext cx="4429124" cy="24913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2a8284a6436c5d94a6a63c04fca8512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825991" cy="2714620"/>
          </a:xfrm>
        </p:spPr>
      </p:pic>
      <p:pic>
        <p:nvPicPr>
          <p:cNvPr id="5" name="Рисунок 4" descr="nastol.com.ua-34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45012" y="0"/>
            <a:ext cx="4698988" cy="2643181"/>
          </a:xfrm>
          <a:prstGeom prst="rect">
            <a:avLst/>
          </a:prstGeom>
        </p:spPr>
      </p:pic>
      <p:pic>
        <p:nvPicPr>
          <p:cNvPr id="6" name="Рисунок 5" descr="zhirafy_dlinnaya_sheya_mat_i_ditya_1920x108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643182"/>
            <a:ext cx="4786314" cy="2692302"/>
          </a:xfrm>
          <a:prstGeom prst="rect">
            <a:avLst/>
          </a:prstGeom>
        </p:spPr>
      </p:pic>
      <p:pic>
        <p:nvPicPr>
          <p:cNvPr id="7" name="Рисунок 6" descr="maxresdefault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57686" y="2643182"/>
            <a:ext cx="4786314" cy="2692301"/>
          </a:xfrm>
          <a:prstGeom prst="rect">
            <a:avLst/>
          </a:prstGeom>
        </p:spPr>
      </p:pic>
      <p:pic>
        <p:nvPicPr>
          <p:cNvPr id="2" name="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003" y="2231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107849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552450"/>
            <a:ext cx="7670800" cy="57531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3" descr="207380-medium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9179144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216</Words>
  <Application>Microsoft Office PowerPoint</Application>
  <PresentationFormat>Экран (4:3)</PresentationFormat>
  <Paragraphs>68</Paragraphs>
  <Slides>21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Тема Office</vt:lpstr>
      <vt:lpstr>«В волшебном лесу»</vt:lpstr>
      <vt:lpstr>«Здравствуйте, ребята! Я – король тридевятого царства Добриус III. И я хотел бы попросить у вас помощи. В моём царстве есть волшебный лес. А волшебный он потому, что весна для него не наступает, пока кто-нибудь его не расколдует, пройдя все заготовленные испытания. И я прошу вас пройти эти испытания и расколдовать лес, чтобы среди деревьев наконец-то растаял снег, запели птички и ярко засветило солнышко. Король тридевятого царства Добриус III.» </vt:lpstr>
      <vt:lpstr>Презентация PowerPoint</vt:lpstr>
      <vt:lpstr>Презентация PowerPoint</vt:lpstr>
      <vt:lpstr>Игра «Птица – не птица» </vt:lpstr>
      <vt:lpstr>Презентация PowerPoint</vt:lpstr>
      <vt:lpstr>«Четвёртый лишний»</vt:lpstr>
      <vt:lpstr>Презентация PowerPoint</vt:lpstr>
      <vt:lpstr>Презентация PowerPoint</vt:lpstr>
      <vt:lpstr>«Логическая таблица»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 волшебном лесу»</dc:title>
  <dc:creator>1</dc:creator>
  <cp:lastModifiedBy>DELL</cp:lastModifiedBy>
  <cp:revision>33</cp:revision>
  <dcterms:created xsi:type="dcterms:W3CDTF">2015-12-27T23:42:25Z</dcterms:created>
  <dcterms:modified xsi:type="dcterms:W3CDTF">2022-11-29T11:04:59Z</dcterms:modified>
</cp:coreProperties>
</file>