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4" r:id="rId15"/>
    <p:sldId id="275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21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microsoft.com/office/2007/relationships/hdphoto" Target="../media/hdphoto9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5.wdp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microsoft.com/office/2007/relationships/hdphoto" Target="../media/hdphoto16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3.wdp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82010-6CE4-4721-A138-CF5CBF45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занятие по формированию элементарных математических представлений. </a:t>
            </a:r>
            <a:b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Путешествие по островам Математики с конструктором «LEGO»</a:t>
            </a:r>
            <a:b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B5C614-AFE0-44C9-B165-93B419F6E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4268" y="3886200"/>
            <a:ext cx="4335332" cy="1371599"/>
          </a:xfrm>
        </p:spPr>
        <p:txBody>
          <a:bodyPr>
            <a:normAutofit fontScale="85000" lnSpcReduction="20000"/>
          </a:bodyPr>
          <a:lstStyle/>
          <a:p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Кузьминых Тамара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Эриковна</a:t>
            </a:r>
            <a:endParaRPr lang="ru-RU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 </a:t>
            </a:r>
          </a:p>
          <a:p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Новоторъяльский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</a:t>
            </a:r>
          </a:p>
          <a:p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«Улыбка»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7F2C6B-D284-4D74-889D-741F759D1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375" y="0"/>
            <a:ext cx="2130014" cy="17539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EF18AF-1BF3-4DD6-8B03-35D38D556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462" y="3678660"/>
            <a:ext cx="2530738" cy="245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04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585F46-4E63-4DC7-8750-18C04003F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36" b="90000" l="3100" r="98500">
                        <a14:foregroundMark x1="55900" y1="20897" x2="55900" y2="20897"/>
                        <a14:foregroundMark x1="58400" y1="28205" x2="58400" y2="28205"/>
                        <a14:foregroundMark x1="64700" y1="31667" x2="64700" y2="31667"/>
                        <a14:foregroundMark x1="57900" y1="28846" x2="57900" y2="28846"/>
                        <a14:foregroundMark x1="41000" y1="7564" x2="59400" y2="17692"/>
                        <a14:foregroundMark x1="59400" y1="17692" x2="66900" y2="31026"/>
                        <a14:foregroundMark x1="66900" y1="31026" x2="63800" y2="36795"/>
                        <a14:foregroundMark x1="63800" y1="36795" x2="63500" y2="38333"/>
                        <a14:foregroundMark x1="56400" y1="30000" x2="56400" y2="30000"/>
                        <a14:foregroundMark x1="54300" y1="27179" x2="54300" y2="27179"/>
                        <a14:foregroundMark x1="51400" y1="13974" x2="61800" y2="22692"/>
                        <a14:foregroundMark x1="61800" y1="22692" x2="65100" y2="29231"/>
                        <a14:foregroundMark x1="65100" y1="29231" x2="64400" y2="36667"/>
                        <a14:foregroundMark x1="64400" y1="36667" x2="58500" y2="39872"/>
                        <a14:foregroundMark x1="58500" y1="39872" x2="52700" y2="40000"/>
                        <a14:foregroundMark x1="52700" y1="40000" x2="47400" y2="37564"/>
                        <a14:foregroundMark x1="47400" y1="37564" x2="45500" y2="30513"/>
                        <a14:foregroundMark x1="45500" y1="30513" x2="47000" y2="22949"/>
                        <a14:foregroundMark x1="47000" y1="22949" x2="51200" y2="18205"/>
                        <a14:foregroundMark x1="51200" y1="18205" x2="57800" y2="16667"/>
                        <a14:foregroundMark x1="57800" y1="16667" x2="59000" y2="18462"/>
                        <a14:foregroundMark x1="57500" y1="26795" x2="57500" y2="26795"/>
                        <a14:foregroundMark x1="51900" y1="28718" x2="62500" y2="35128"/>
                        <a14:foregroundMark x1="62500" y1="35128" x2="61800" y2="27051"/>
                        <a14:foregroundMark x1="61800" y1="27051" x2="54100" y2="25128"/>
                        <a14:foregroundMark x1="54100" y1="25128" x2="46800" y2="26795"/>
                        <a14:foregroundMark x1="46800" y1="26795" x2="68900" y2="23974"/>
                        <a14:foregroundMark x1="68900" y1="23974" x2="45600" y2="22564"/>
                        <a14:foregroundMark x1="45600" y1="22564" x2="56000" y2="23462"/>
                        <a14:foregroundMark x1="56000" y1="23462" x2="49900" y2="22051"/>
                        <a14:foregroundMark x1="49900" y1="22051" x2="54000" y2="27821"/>
                        <a14:foregroundMark x1="54000" y1="27821" x2="53600" y2="30641"/>
                        <a14:foregroundMark x1="63600" y1="13333" x2="63600" y2="13333"/>
                        <a14:foregroundMark x1="65500" y1="10641" x2="65500" y2="10641"/>
                        <a14:foregroundMark x1="93100" y1="60897" x2="93100" y2="60897"/>
                        <a14:foregroundMark x1="98500" y1="59744" x2="98500" y2="59744"/>
                        <a14:foregroundMark x1="3100" y1="64487" x2="3100" y2="64487"/>
                        <a14:foregroundMark x1="26700" y1="53077" x2="26700" y2="53077"/>
                        <a14:foregroundMark x1="19300" y1="48590" x2="19300" y2="49103"/>
                        <a14:foregroundMark x1="19700" y1="51410" x2="25400" y2="56154"/>
                        <a14:foregroundMark x1="25400" y1="56154" x2="40100" y2="59872"/>
                        <a14:foregroundMark x1="40100" y1="59872" x2="40100" y2="59872"/>
                        <a14:foregroundMark x1="12000" y1="43077" x2="30000" y2="58077"/>
                        <a14:foregroundMark x1="30000" y1="58077" x2="49400" y2="64872"/>
                        <a14:foregroundMark x1="49400" y1="64872" x2="64000" y2="66026"/>
                        <a14:foregroundMark x1="64000" y1="66026" x2="70100" y2="65641"/>
                        <a14:foregroundMark x1="70100" y1="65641" x2="75700" y2="62179"/>
                        <a14:foregroundMark x1="75700" y1="62179" x2="70000" y2="58846"/>
                        <a14:foregroundMark x1="70000" y1="58846" x2="29700" y2="51795"/>
                        <a14:foregroundMark x1="29700" y1="51795" x2="23200" y2="48974"/>
                        <a14:foregroundMark x1="23200" y1="48974" x2="18800" y2="43590"/>
                        <a14:foregroundMark x1="18800" y1="43590" x2="13900" y2="42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8680" y="634701"/>
            <a:ext cx="879230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25B0C-D84A-4B1C-950A-5EE2ED373B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2514B1-F332-4508-95CB-78C9471F00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845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E625E-AFC2-4F7A-A1F9-81AD0DF38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36669"/>
            <a:ext cx="10364451" cy="1506070"/>
          </a:xfrm>
        </p:spPr>
        <p:txBody>
          <a:bodyPr/>
          <a:lstStyle/>
          <a:p>
            <a:r>
              <a:rPr lang="ru-RU" dirty="0"/>
              <a:t>«Остров геометрических фигур»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9EB75A0-624E-47B8-8341-9A3AF8EA47E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83077" y="1469691"/>
            <a:ext cx="6779257" cy="43017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E6611B-9081-460C-B5BC-1FC156ED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836" y="3623987"/>
            <a:ext cx="1420417" cy="10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24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26226-63BF-4CB2-A253-9E574D8F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38240AE-8BBD-4BAC-B887-44952DE72C2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8542" l="10000" r="90000">
                        <a14:foregroundMark x1="44570" y1="5000" x2="44570" y2="5000"/>
                        <a14:foregroundMark x1="50781" y1="2847" x2="50781" y2="2847"/>
                        <a14:foregroundMark x1="38555" y1="91736" x2="38555" y2="91736"/>
                        <a14:foregroundMark x1="29375" y1="89236" x2="29375" y2="89236"/>
                        <a14:foregroundMark x1="43359" y1="87014" x2="43359" y2="87014"/>
                        <a14:foregroundMark x1="60469" y1="80069" x2="60469" y2="80069"/>
                        <a14:foregroundMark x1="60117" y1="87639" x2="60117" y2="87639"/>
                        <a14:foregroundMark x1="67891" y1="89236" x2="33633" y2="89653"/>
                        <a14:foregroundMark x1="33633" y1="89653" x2="42266" y2="86667"/>
                        <a14:foregroundMark x1="42266" y1="86667" x2="58555" y2="88889"/>
                        <a14:foregroundMark x1="46367" y1="79444" x2="46367" y2="79444"/>
                        <a14:foregroundMark x1="42109" y1="79444" x2="50273" y2="77222"/>
                        <a14:foregroundMark x1="50273" y1="77222" x2="58828" y2="79722"/>
                        <a14:foregroundMark x1="58828" y1="79722" x2="65977" y2="86250"/>
                        <a14:foregroundMark x1="65977" y1="86250" x2="56016" y2="90139"/>
                        <a14:foregroundMark x1="56016" y1="90139" x2="47461" y2="87500"/>
                        <a14:foregroundMark x1="47461" y1="87500" x2="39492" y2="80486"/>
                        <a14:foregroundMark x1="39492" y1="80486" x2="43008" y2="84167"/>
                        <a14:foregroundMark x1="68984" y1="98611" x2="68984" y2="98611"/>
                        <a14:foregroundMark x1="46172" y1="1875" x2="46172" y2="1875"/>
                        <a14:foregroundMark x1="82227" y1="37361" x2="82227" y2="37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3050" y="618517"/>
            <a:ext cx="10287249" cy="578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21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483C4-58C2-4998-9D83-9F140CC1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22729"/>
            <a:ext cx="10364451" cy="1312433"/>
          </a:xfrm>
        </p:spPr>
        <p:txBody>
          <a:bodyPr/>
          <a:lstStyle/>
          <a:p>
            <a:r>
              <a:rPr lang="ru-RU" dirty="0"/>
              <a:t>«Остров конструирования»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7B3A8B7-D0CA-4703-9D71-6E09A2EC3D5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84397" y="1474438"/>
            <a:ext cx="6538088" cy="471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98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251C11-82C3-4B86-A52F-747D360C9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4588" l="9647" r="89647">
                        <a14:foregroundMark x1="29412" y1="4706" x2="29412" y2="4706"/>
                        <a14:foregroundMark x1="38588" y1="94588" x2="38588" y2="94588"/>
                      </a14:backgroundRemoval>
                    </a14:imgEffect>
                  </a14:imgLayer>
                </a14:imgProps>
              </a:ext>
            </a:extLst>
          </a:blip>
          <a:srcRect l="17302" r="20582"/>
          <a:stretch/>
        </p:blipFill>
        <p:spPr>
          <a:xfrm>
            <a:off x="117318" y="214472"/>
            <a:ext cx="3042917" cy="48987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8AAF8-F3E8-4539-B518-BBB7FCAE9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3625327"/>
            <a:ext cx="4230240" cy="18467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8AAA96-1A69-46EB-BC8D-BF774007EC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0A1213-E26C-4109-93D0-943FEE4BA8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62" b="91459" l="9786" r="89858">
                        <a14:foregroundMark x1="50712" y1="6762" x2="50712" y2="6762"/>
                        <a14:foregroundMark x1="45018" y1="91459" x2="45018" y2="91459"/>
                      </a14:backgroundRemoval>
                    </a14:imgEffect>
                  </a14:imgLayer>
                </a14:imgProps>
              </a:ext>
            </a:extLst>
          </a:blip>
          <a:srcRect l="21475" r="22560"/>
          <a:stretch/>
        </p:blipFill>
        <p:spPr>
          <a:xfrm>
            <a:off x="9053059" y="1237648"/>
            <a:ext cx="2775857" cy="49600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6B3FED-6E0C-4E8E-94BE-D354C0210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231" y="1908254"/>
            <a:ext cx="3042917" cy="44166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972ED1-3F15-450F-926A-CF9618EEC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2146" y="495052"/>
            <a:ext cx="3042917" cy="40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31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60125-FA00-4424-88C3-FA9C6152B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B622D0E-7EE5-4C9E-8771-F8E5DF4DB20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6678"/>
            <a:ext cx="12191999" cy="68513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9B954C-A3FC-48C8-A0CE-2B4D20158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246" y="3539667"/>
            <a:ext cx="2541003" cy="2699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71D59C-9CD1-413B-8005-0CDD4223A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568" y="2464032"/>
            <a:ext cx="3132674" cy="33284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F416C1-07E4-4371-AFB7-4B24540F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910" y="1547275"/>
            <a:ext cx="2207516" cy="23454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7F17BF-3759-42E1-B08C-292E4EF67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89" y="-159830"/>
            <a:ext cx="2820702" cy="29969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20AE8B-1B00-4AA0-8016-B6C7358C8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792" y="260102"/>
            <a:ext cx="1736955" cy="18455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2F34BB-3743-4EFC-86E5-FBE377E3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463" y="568747"/>
            <a:ext cx="107298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88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5A80F-E371-4C01-8CC6-0D8808741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17151B-B03E-4F0B-A808-0CA0269DCBA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A80D92-5547-4A98-9A59-B94F83C9D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650" y="0"/>
            <a:ext cx="813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11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075E0-AEF4-4AC7-8718-E6C0DEBDF3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4C64B0-8479-4640-97F3-71219E5A22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897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307FD6-5BCC-4D81-A545-9C3972362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109" t="34065" r="18245" b="10388"/>
          <a:stretch/>
        </p:blipFill>
        <p:spPr>
          <a:xfrm>
            <a:off x="-53461" y="2452745"/>
            <a:ext cx="2700169" cy="251460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D7DA43-51C6-4091-83D2-26A7D5709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7304" y="2971800"/>
            <a:ext cx="5793684" cy="83819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6529E0-78C3-4A8D-B5F7-0132CCD21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849F12-6028-41CB-9BFF-A5797460E2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996" l="9961" r="89844">
                        <a14:foregroundMark x1="44434" y1="93945" x2="44434" y2="93945"/>
                        <a14:foregroundMark x1="43555" y1="90918" x2="43555" y2="90918"/>
                        <a14:foregroundMark x1="55664" y1="94141" x2="55664" y2="94141"/>
                        <a14:foregroundMark x1="57813" y1="95996" x2="57813" y2="95996"/>
                        <a14:foregroundMark x1="46777" y1="31641" x2="46094" y2="32520"/>
                        <a14:foregroundMark x1="46094" y1="32520" x2="49121" y2="34375"/>
                        <a14:foregroundMark x1="46777" y1="32324" x2="46777" y2="32324"/>
                        <a14:foregroundMark x1="46777" y1="31250" x2="46777" y2="31250"/>
                        <a14:foregroundMark x1="47363" y1="31445" x2="47363" y2="31445"/>
                      </a14:backgroundRemoval>
                    </a14:imgEffect>
                  </a14:imgLayer>
                </a14:imgProps>
              </a:ext>
            </a:extLst>
          </a:blip>
          <a:srcRect l="23458" t="13161" r="23382" b="9610"/>
          <a:stretch/>
        </p:blipFill>
        <p:spPr>
          <a:xfrm>
            <a:off x="2857283" y="78740"/>
            <a:ext cx="2700169" cy="39227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83C66D-DCED-4F3A-B088-DC48C1844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750" l="4000" r="95333">
                        <a14:foregroundMark x1="30667" y1="22250" x2="29667" y2="10750"/>
                        <a14:foregroundMark x1="29667" y1="10750" x2="39333" y2="2250"/>
                        <a14:foregroundMark x1="39333" y1="2250" x2="54667" y2="500"/>
                        <a14:foregroundMark x1="54667" y1="500" x2="67667" y2="7000"/>
                        <a14:foregroundMark x1="67667" y1="7000" x2="71333" y2="18750"/>
                        <a14:foregroundMark x1="71333" y1="18750" x2="63667" y2="8250"/>
                        <a14:foregroundMark x1="63667" y1="8250" x2="47333" y2="5250"/>
                        <a14:foregroundMark x1="47333" y1="5250" x2="62333" y2="7000"/>
                        <a14:foregroundMark x1="62333" y1="7000" x2="47667" y2="3750"/>
                        <a14:foregroundMark x1="47667" y1="3750" x2="62333" y2="5250"/>
                        <a14:foregroundMark x1="62333" y1="5250" x2="69667" y2="15750"/>
                        <a14:foregroundMark x1="69667" y1="15750" x2="62667" y2="5250"/>
                        <a14:foregroundMark x1="62667" y1="5250" x2="48333" y2="2250"/>
                        <a14:foregroundMark x1="48333" y1="2250" x2="63667" y2="5250"/>
                        <a14:foregroundMark x1="63667" y1="5250" x2="48000" y2="9250"/>
                        <a14:foregroundMark x1="48000" y1="9250" x2="62667" y2="9250"/>
                        <a14:foregroundMark x1="62667" y1="9250" x2="42333" y2="8000"/>
                        <a14:foregroundMark x1="42333" y1="8000" x2="40667" y2="4500"/>
                        <a14:foregroundMark x1="40667" y1="4500" x2="38000" y2="6250"/>
                        <a14:foregroundMark x1="38000" y1="6000" x2="52333" y2="1000"/>
                        <a14:foregroundMark x1="52333" y1="1000" x2="45000" y2="2000"/>
                        <a14:foregroundMark x1="9000" y1="74250" x2="10333" y2="75000"/>
                        <a14:foregroundMark x1="4000" y1="78000" x2="4667" y2="78000"/>
                        <a14:foregroundMark x1="38333" y1="93250" x2="38333" y2="93250"/>
                        <a14:foregroundMark x1="37667" y1="98000" x2="37667" y2="98000"/>
                        <a14:foregroundMark x1="66333" y1="98750" x2="66333" y2="98750"/>
                        <a14:foregroundMark x1="41000" y1="99750" x2="41000" y2="99750"/>
                        <a14:foregroundMark x1="95333" y1="78500" x2="95333" y2="78500"/>
                        <a14:foregroundMark x1="70667" y1="46500" x2="70667" y2="46500"/>
                        <a14:foregroundMark x1="71333" y1="42750" x2="71333" y2="42750"/>
                        <a14:foregroundMark x1="69333" y1="41250" x2="69333" y2="41250"/>
                        <a14:foregroundMark x1="53000" y1="38500" x2="53000" y2="38500"/>
                        <a14:foregroundMark x1="59333" y1="38500" x2="59333" y2="38500"/>
                        <a14:foregroundMark x1="30667" y1="43500" x2="30667" y2="43500"/>
                        <a14:foregroundMark x1="30667" y1="43000" x2="30667" y2="4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805" y="102182"/>
            <a:ext cx="2761377" cy="3681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F9A8B5-BFF3-427A-92CA-BE32DC4B9A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75" b="90000" l="26000" r="76375">
                        <a14:foregroundMark x1="49875" y1="7875" x2="49875" y2="7875"/>
                        <a14:foregroundMark x1="26000" y1="60250" x2="26000" y2="60250"/>
                        <a14:foregroundMark x1="76375" y1="62625" x2="76375" y2="62625"/>
                        <a14:foregroundMark x1="65625" y1="74000" x2="65625" y2="74000"/>
                      </a14:backgroundRemoval>
                    </a14:imgEffect>
                  </a14:imgLayer>
                </a14:imgProps>
              </a:ext>
            </a:extLst>
          </a:blip>
          <a:srcRect l="21855" r="19496"/>
          <a:stretch/>
        </p:blipFill>
        <p:spPr>
          <a:xfrm>
            <a:off x="9363892" y="796065"/>
            <a:ext cx="2583623" cy="44052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A027F0-AA6D-4000-A2BF-08D1AFBB93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7" b="98826" l="10000" r="90000">
                        <a14:foregroundMark x1="45652" y1="6879" x2="45652" y2="6879"/>
                        <a14:foregroundMark x1="47717" y1="1007" x2="47717" y2="1007"/>
                        <a14:foregroundMark x1="50652" y1="93289" x2="50652" y2="93289"/>
                        <a14:foregroundMark x1="52935" y1="98826" x2="52935" y2="98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116" y="1377744"/>
            <a:ext cx="1659398" cy="10750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4EEAB3-DAAD-4345-9C09-86C26E576D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23527" y="1063706"/>
            <a:ext cx="1664352" cy="10729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ADB474-EE08-4E2A-9A51-9164A1A2C2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1833" y1="24889" x2="41833" y2="24889"/>
                        <a14:backgroundMark x1="26583" y1="20296" x2="26583" y2="20296"/>
                        <a14:backgroundMark x1="26583" y1="20296" x2="26583" y2="20296"/>
                        <a14:backgroundMark x1="25000" y1="19407" x2="25000" y2="19407"/>
                        <a14:backgroundMark x1="20583" y1="17481" x2="17500" y2="19407"/>
                        <a14:backgroundMark x1="14417" y1="28148" x2="13917" y2="31852"/>
                        <a14:backgroundMark x1="8667" y1="38667" x2="8667" y2="38667"/>
                        <a14:backgroundMark x1="37750" y1="31407" x2="37750" y2="31407"/>
                        <a14:backgroundMark x1="34333" y1="19407" x2="34333" y2="19407"/>
                        <a14:backgroundMark x1="39250" y1="16148" x2="39250" y2="16148"/>
                        <a14:backgroundMark x1="40833" y1="18963" x2="41083" y2="20741"/>
                        <a14:backgroundMark x1="40583" y1="24889" x2="40583" y2="24889"/>
                      </a14:backgroundRemoval>
                    </a14:imgEffect>
                  </a14:imgLayer>
                </a14:imgProps>
              </a:ext>
            </a:extLst>
          </a:blip>
          <a:srcRect l="29532" t="38817" r="30562" b="11815"/>
          <a:stretch/>
        </p:blipFill>
        <p:spPr>
          <a:xfrm>
            <a:off x="3507674" y="508236"/>
            <a:ext cx="1316686" cy="9162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DE41C0-A5EE-4132-A110-8A8ADB7F299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6111" y1="62752" x2="47556" y2="62752"/>
                        <a14:foregroundMark x1="52556" y1="63926" x2="52556" y2="63926"/>
                        <a14:foregroundMark x1="50778" y1="63758" x2="50778" y2="63758"/>
                        <a14:foregroundMark x1="48000" y1="63423" x2="48000" y2="63423"/>
                        <a14:foregroundMark x1="42111" y1="64430" x2="53667" y2="62248"/>
                        <a14:foregroundMark x1="53667" y1="62248" x2="58667" y2="66275"/>
                        <a14:foregroundMark x1="58667" y1="66275" x2="53222" y2="71644"/>
                        <a14:foregroundMark x1="53222" y1="71644" x2="41667" y2="74497"/>
                        <a14:foregroundMark x1="41667" y1="74497" x2="37444" y2="68456"/>
                        <a14:foregroundMark x1="37444" y1="68456" x2="42222" y2="62919"/>
                        <a14:foregroundMark x1="42222" y1="62919" x2="45222" y2="62919"/>
                        <a14:backgroundMark x1="20222" y1="58054" x2="41444" y2="55872"/>
                        <a14:backgroundMark x1="41444" y1="55872" x2="80889" y2="58893"/>
                        <a14:backgroundMark x1="45444" y1="42450" x2="45444" y2="42450"/>
                        <a14:backgroundMark x1="39333" y1="42282" x2="39333" y2="42282"/>
                        <a14:backgroundMark x1="27333" y1="39094" x2="41000" y2="39094"/>
                        <a14:backgroundMark x1="39000" y1="33557" x2="39000" y2="33557"/>
                        <a14:backgroundMark x1="30444" y1="44631" x2="30444" y2="44631"/>
                        <a14:backgroundMark x1="42333" y1="12081" x2="42333" y2="12081"/>
                        <a14:backgroundMark x1="46778" y1="11409" x2="46778" y2="11409"/>
                        <a14:backgroundMark x1="49000" y1="11409" x2="49000" y2="11409"/>
                        <a14:backgroundMark x1="46889" y1="13423" x2="46889" y2="13423"/>
                        <a14:backgroundMark x1="47000" y1="10738" x2="47000" y2="10738"/>
                        <a14:backgroundMark x1="50333" y1="11745" x2="50333" y2="11745"/>
                        <a14:backgroundMark x1="52556" y1="11745" x2="52556" y2="11745"/>
                        <a14:backgroundMark x1="54778" y1="11745" x2="54778" y2="11745"/>
                        <a14:backgroundMark x1="51222" y1="11913" x2="51222" y2="11913"/>
                        <a14:backgroundMark x1="39556" y1="12919" x2="33111" y2="12919"/>
                        <a14:backgroundMark x1="33111" y1="12919" x2="63333" y2="11074"/>
                        <a14:backgroundMark x1="63333" y1="11074" x2="26889" y2="10403"/>
                        <a14:backgroundMark x1="26889" y1="10403" x2="47444" y2="10403"/>
                        <a14:backgroundMark x1="47444" y1="10403" x2="21333" y2="15940"/>
                        <a14:backgroundMark x1="21333" y1="15940" x2="58667" y2="16611"/>
                        <a14:backgroundMark x1="58667" y1="16611" x2="41333" y2="17282"/>
                        <a14:backgroundMark x1="41333" y1="17282" x2="61778" y2="17114"/>
                        <a14:backgroundMark x1="61778" y1="17114" x2="44667" y2="17282"/>
                        <a14:backgroundMark x1="44667" y1="17282" x2="63778" y2="16779"/>
                        <a14:backgroundMark x1="63778" y1="16779" x2="36000" y2="16275"/>
                        <a14:backgroundMark x1="36000" y1="16275" x2="54111" y2="13087"/>
                        <a14:backgroundMark x1="54111" y1="13087" x2="29444" y2="12752"/>
                        <a14:backgroundMark x1="29444" y1="12752" x2="55333" y2="12081"/>
                        <a14:backgroundMark x1="55333" y1="12081" x2="26778" y2="11577"/>
                        <a14:backgroundMark x1="26778" y1="11577" x2="54333" y2="9899"/>
                        <a14:backgroundMark x1="54333" y1="9899" x2="33556" y2="12919"/>
                        <a14:backgroundMark x1="33556" y1="12919" x2="66444" y2="13087"/>
                        <a14:backgroundMark x1="66444" y1="13087" x2="28778" y2="16779"/>
                        <a14:backgroundMark x1="28778" y1="16779" x2="60556" y2="16779"/>
                        <a14:backgroundMark x1="60556" y1="16779" x2="23111" y2="19128"/>
                        <a14:backgroundMark x1="23111" y1="19128" x2="52778" y2="20134"/>
                        <a14:backgroundMark x1="52778" y1="20134" x2="65667" y2="19966"/>
                        <a14:backgroundMark x1="65667" y1="19966" x2="38222" y2="24664"/>
                        <a14:backgroundMark x1="38222" y1="24664" x2="81222" y2="20805"/>
                        <a14:backgroundMark x1="81222" y1="20805" x2="33778" y2="24497"/>
                        <a14:backgroundMark x1="33778" y1="24497" x2="68556" y2="24832"/>
                        <a14:backgroundMark x1="68556" y1="24832" x2="33556" y2="29195"/>
                        <a14:backgroundMark x1="33556" y1="29195" x2="65778" y2="29195"/>
                        <a14:backgroundMark x1="65778" y1="29195" x2="22000" y2="37584"/>
                        <a14:backgroundMark x1="22000" y1="37584" x2="67778" y2="38087"/>
                        <a14:backgroundMark x1="67778" y1="38087" x2="34778" y2="41946"/>
                        <a14:backgroundMark x1="34778" y1="41946" x2="55667" y2="43289"/>
                        <a14:backgroundMark x1="55667" y1="43289" x2="74000" y2="42953"/>
                        <a14:backgroundMark x1="74000" y1="42953" x2="40889" y2="42617"/>
                        <a14:backgroundMark x1="40889" y1="42617" x2="57778" y2="44295"/>
                        <a14:backgroundMark x1="57778" y1="44295" x2="20667" y2="45470"/>
                        <a14:backgroundMark x1="20667" y1="45470" x2="50444" y2="46812"/>
                        <a14:backgroundMark x1="50444" y1="46812" x2="36778" y2="46980"/>
                        <a14:backgroundMark x1="36778" y1="46980" x2="75778" y2="48154"/>
                        <a14:backgroundMark x1="75778" y1="48154" x2="14778" y2="52013"/>
                        <a14:backgroundMark x1="14778" y1="52013" x2="41778" y2="52181"/>
                        <a14:backgroundMark x1="41778" y1="52181" x2="55778" y2="50671"/>
                        <a14:backgroundMark x1="55778" y1="50671" x2="30111" y2="50336"/>
                        <a14:backgroundMark x1="30111" y1="50336" x2="54333" y2="50839"/>
                        <a14:backgroundMark x1="54333" y1="50839" x2="71111" y2="50839"/>
                        <a14:backgroundMark x1="71111" y1="50839" x2="33556" y2="50671"/>
                        <a14:backgroundMark x1="33556" y1="50671" x2="69111" y2="52013"/>
                        <a14:backgroundMark x1="69111" y1="52013" x2="26444" y2="52013"/>
                        <a14:backgroundMark x1="26444" y1="52013" x2="67889" y2="52181"/>
                        <a14:backgroundMark x1="67889" y1="52181" x2="28667" y2="52181"/>
                        <a14:backgroundMark x1="28667" y1="52181" x2="75222" y2="53523"/>
                        <a14:backgroundMark x1="75222" y1="53523" x2="36222" y2="55705"/>
                        <a14:backgroundMark x1="36222" y1="55705" x2="64556" y2="57215"/>
                        <a14:backgroundMark x1="64556" y1="57215" x2="81000" y2="56879"/>
                        <a14:backgroundMark x1="81000" y1="56879" x2="28222" y2="55369"/>
                        <a14:backgroundMark x1="28222" y1="55369" x2="47222" y2="55872"/>
                        <a14:backgroundMark x1="47222" y1="55872" x2="9667" y2="55369"/>
                        <a14:backgroundMark x1="9667" y1="55369" x2="50333" y2="55369"/>
                        <a14:backgroundMark x1="50333" y1="55369" x2="18778" y2="56208"/>
                        <a14:backgroundMark x1="18778" y1="56208" x2="49778" y2="56711"/>
                        <a14:backgroundMark x1="49778" y1="56711" x2="8778" y2="56711"/>
                        <a14:backgroundMark x1="8778" y1="56711" x2="41333" y2="53356"/>
                        <a14:backgroundMark x1="41333" y1="53356" x2="23556" y2="53188"/>
                        <a14:backgroundMark x1="23556" y1="53188" x2="54667" y2="54027"/>
                        <a14:backgroundMark x1="54667" y1="54027" x2="27556" y2="58557"/>
                        <a14:backgroundMark x1="27556" y1="58557" x2="43556" y2="58893"/>
                        <a14:backgroundMark x1="43556" y1="58893" x2="61556" y2="58725"/>
                        <a14:backgroundMark x1="61556" y1="58725" x2="14556" y2="58557"/>
                        <a14:backgroundMark x1="14556" y1="58557" x2="34778" y2="58221"/>
                        <a14:backgroundMark x1="34778" y1="58221" x2="19000" y2="56879"/>
                        <a14:backgroundMark x1="19000" y1="56879" x2="51778" y2="53356"/>
                        <a14:backgroundMark x1="51778" y1="53356" x2="21333" y2="53188"/>
                        <a14:backgroundMark x1="21333" y1="53188" x2="52556" y2="47819"/>
                        <a14:backgroundMark x1="52556" y1="47819" x2="7000" y2="47148"/>
                        <a14:backgroundMark x1="7000" y1="47148" x2="27000" y2="45302"/>
                        <a14:backgroundMark x1="27000" y1="45302" x2="14556" y2="43960"/>
                        <a14:backgroundMark x1="14556" y1="43960" x2="37444" y2="42953"/>
                        <a14:backgroundMark x1="37444" y1="42953" x2="6333" y2="44966"/>
                        <a14:backgroundMark x1="6333" y1="44966" x2="41889" y2="39597"/>
                        <a14:backgroundMark x1="41889" y1="39597" x2="9000" y2="39597"/>
                        <a14:backgroundMark x1="9000" y1="39597" x2="35889" y2="35570"/>
                        <a14:backgroundMark x1="35889" y1="35570" x2="6222" y2="35403"/>
                        <a14:backgroundMark x1="6222" y1="35403" x2="29444" y2="33389"/>
                        <a14:backgroundMark x1="29444" y1="33389" x2="23444" y2="33557"/>
                        <a14:backgroundMark x1="23444" y1="33557" x2="41556" y2="30872"/>
                        <a14:backgroundMark x1="41556" y1="30872" x2="10222" y2="31040"/>
                        <a14:backgroundMark x1="10222" y1="31040" x2="30111" y2="26678"/>
                        <a14:backgroundMark x1="30111" y1="26678" x2="13889" y2="26678"/>
                        <a14:backgroundMark x1="13889" y1="26678" x2="21333" y2="25000"/>
                        <a14:backgroundMark x1="21333" y1="25000" x2="51889" y2="26007"/>
                        <a14:backgroundMark x1="51889" y1="26007" x2="23889" y2="26678"/>
                        <a14:backgroundMark x1="23889" y1="26678" x2="29889" y2="24664"/>
                        <a14:backgroundMark x1="29889" y1="24664" x2="20889" y2="25336"/>
                        <a14:backgroundMark x1="20889" y1="25336" x2="53444" y2="20638"/>
                        <a14:backgroundMark x1="53444" y1="20638" x2="15111" y2="21477"/>
                        <a14:backgroundMark x1="15111" y1="21477" x2="40556" y2="17114"/>
                        <a14:backgroundMark x1="40556" y1="17114" x2="20778" y2="18289"/>
                        <a14:backgroundMark x1="20778" y1="18289" x2="44444" y2="17785"/>
                        <a14:backgroundMark x1="44444" y1="17785" x2="33111" y2="19966"/>
                        <a14:backgroundMark x1="33111" y1="19966" x2="43889" y2="20134"/>
                        <a14:backgroundMark x1="43889" y1="20134" x2="62778" y2="19631"/>
                        <a14:backgroundMark x1="62778" y1="19631" x2="38556" y2="22987"/>
                        <a14:backgroundMark x1="38556" y1="22987" x2="63333" y2="22987"/>
                        <a14:backgroundMark x1="63333" y1="22987" x2="42111" y2="24161"/>
                        <a14:backgroundMark x1="42111" y1="24161" x2="59556" y2="23154"/>
                        <a14:backgroundMark x1="59556" y1="23154" x2="31889" y2="21812"/>
                        <a14:backgroundMark x1="31889" y1="21812" x2="64111" y2="14597"/>
                        <a14:backgroundMark x1="64111" y1="14597" x2="43111" y2="15604"/>
                        <a14:backgroundMark x1="43111" y1="15604" x2="59333" y2="13087"/>
                        <a14:backgroundMark x1="59333" y1="13087" x2="66222" y2="15101"/>
                        <a14:backgroundMark x1="66222" y1="15101" x2="28778" y2="17450"/>
                        <a14:backgroundMark x1="28778" y1="17450" x2="47333" y2="16107"/>
                        <a14:backgroundMark x1="47333" y1="16107" x2="24556" y2="15940"/>
                        <a14:backgroundMark x1="24556" y1="15940" x2="56556" y2="16107"/>
                        <a14:backgroundMark x1="56556" y1="16107" x2="17111" y2="17953"/>
                        <a14:backgroundMark x1="17111" y1="17953" x2="43889" y2="13423"/>
                        <a14:backgroundMark x1="43889" y1="13423" x2="20444" y2="13926"/>
                        <a14:backgroundMark x1="20444" y1="13926" x2="43333" y2="9228"/>
                        <a14:backgroundMark x1="43333" y1="9228" x2="51667" y2="9396"/>
                        <a14:backgroundMark x1="51667" y1="9396" x2="15667" y2="9899"/>
                        <a14:backgroundMark x1="15667" y1="9899" x2="40333" y2="7383"/>
                        <a14:backgroundMark x1="40333" y1="7383" x2="48111" y2="8221"/>
                        <a14:backgroundMark x1="48111" y1="8221" x2="23667" y2="10570"/>
                        <a14:backgroundMark x1="23667" y1="10570" x2="46778" y2="9899"/>
                        <a14:backgroundMark x1="46778" y1="9899" x2="60222" y2="10067"/>
                        <a14:backgroundMark x1="60222" y1="10067" x2="19333" y2="13087"/>
                        <a14:backgroundMark x1="19333" y1="13087" x2="56333" y2="13255"/>
                        <a14:backgroundMark x1="56333" y1="13255" x2="23333" y2="16611"/>
                        <a14:backgroundMark x1="23333" y1="16611" x2="57333" y2="11577"/>
                        <a14:backgroundMark x1="57333" y1="11577" x2="23889" y2="13087"/>
                        <a14:backgroundMark x1="23889" y1="13087" x2="57444" y2="13087"/>
                        <a14:backgroundMark x1="57444" y1="13087" x2="33333" y2="17450"/>
                        <a14:backgroundMark x1="33333" y1="17450" x2="58333" y2="17450"/>
                        <a14:backgroundMark x1="58333" y1="17450" x2="55444" y2="20973"/>
                        <a14:backgroundMark x1="61889" y1="57550" x2="65778" y2="84228"/>
                        <a14:backgroundMark x1="65778" y1="84228" x2="71000" y2="89597"/>
                        <a14:backgroundMark x1="71000" y1="89597" x2="78778" y2="89765"/>
                        <a14:backgroundMark x1="78778" y1="89765" x2="85556" y2="88758"/>
                        <a14:backgroundMark x1="85556" y1="88758" x2="86889" y2="87081"/>
                        <a14:backgroundMark x1="36444" y1="59060" x2="35333" y2="68121"/>
                        <a14:backgroundMark x1="35333" y1="68121" x2="38000" y2="75839"/>
                        <a14:backgroundMark x1="38000" y1="75839" x2="49778" y2="83054"/>
                        <a14:backgroundMark x1="49778" y1="83054" x2="56111" y2="83557"/>
                        <a14:backgroundMark x1="56111" y1="83557" x2="67333" y2="79362"/>
                        <a14:backgroundMark x1="29444" y1="77517" x2="29444" y2="77517"/>
                        <a14:backgroundMark x1="37111" y1="68121" x2="37111" y2="68121"/>
                      </a14:backgroundRemoval>
                    </a14:imgEffect>
                  </a14:imgLayer>
                </a14:imgProps>
              </a:ext>
            </a:extLst>
          </a:blip>
          <a:srcRect l="41153" t="61839" r="41166" b="28919"/>
          <a:stretch/>
        </p:blipFill>
        <p:spPr>
          <a:xfrm>
            <a:off x="7385923" y="1063706"/>
            <a:ext cx="438298" cy="1517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96FFC8-AC36-47D8-975E-A5EEF0C7B1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6" b="92221" l="917" r="96615">
                        <a14:foregroundMark x1="9873" y1="45120" x2="9873" y2="45120"/>
                        <a14:foregroundMark x1="7264" y1="49222" x2="7264" y2="49222"/>
                        <a14:foregroundMark x1="5501" y1="57850" x2="5501" y2="57850"/>
                        <a14:foregroundMark x1="2186" y1="59830" x2="2186" y2="59830"/>
                        <a14:foregroundMark x1="1622" y1="66337" x2="1622" y2="66337"/>
                        <a14:foregroundMark x1="1410" y1="56719" x2="1410" y2="56719"/>
                        <a14:foregroundMark x1="987" y1="63791" x2="987" y2="63791"/>
                        <a14:foregroundMark x1="38152" y1="92221" x2="38152" y2="92221"/>
                        <a14:foregroundMark x1="26093" y1="91655" x2="26093" y2="91655"/>
                        <a14:foregroundMark x1="92525" y1="64922" x2="92525" y2="64922"/>
                        <a14:foregroundMark x1="96685" y1="62942" x2="96685" y2="62942"/>
                        <a14:foregroundMark x1="92313" y1="16832" x2="92313" y2="16832"/>
                        <a14:foregroundMark x1="68054" y1="10608" x2="68054" y2="10608"/>
                        <a14:foregroundMark x1="68900" y1="4526" x2="68900" y2="4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5187" y="3597703"/>
            <a:ext cx="6659167" cy="332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08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35E4F-E9FD-41D3-B1F6-5BDFA6E4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07577"/>
            <a:ext cx="10364451" cy="1054249"/>
          </a:xfrm>
        </p:spPr>
        <p:txBody>
          <a:bodyPr/>
          <a:lstStyle/>
          <a:p>
            <a:r>
              <a:rPr lang="ru-RU" dirty="0"/>
              <a:t>«Острова математики»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2034B71B-8F08-4493-80FE-2DB0E572D2E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571" t="8012" r="9428" b="6438"/>
          <a:stretch/>
        </p:blipFill>
        <p:spPr>
          <a:xfrm>
            <a:off x="1207947" y="1473848"/>
            <a:ext cx="2993976" cy="183955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04E232-4D25-48A5-A107-082F95B0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64" b="69434" l="16563" r="79375">
                        <a14:foregroundMark x1="18047" y1="45313" x2="18047" y2="45313"/>
                        <a14:foregroundMark x1="16563" y1="48926" x2="16563" y2="48926"/>
                        <a14:foregroundMark x1="38906" y1="18945" x2="38906" y2="18945"/>
                        <a14:foregroundMark x1="36953" y1="18164" x2="36953" y2="18164"/>
                        <a14:foregroundMark x1="37891" y1="21289" x2="37891" y2="21289"/>
                        <a14:foregroundMark x1="39609" y1="19434" x2="39609" y2="19434"/>
                        <a14:foregroundMark x1="37109" y1="20898" x2="37109" y2="20898"/>
                        <a14:foregroundMark x1="36484" y1="24512" x2="36484" y2="24512"/>
                        <a14:foregroundMark x1="78672" y1="42188" x2="78672" y2="42188"/>
                      </a14:backgroundRemoval>
                    </a14:imgEffect>
                  </a14:imgLayer>
                </a14:imgProps>
              </a:ext>
            </a:extLst>
          </a:blip>
          <a:srcRect l="12645" t="15529" r="17834" b="29255"/>
          <a:stretch/>
        </p:blipFill>
        <p:spPr>
          <a:xfrm>
            <a:off x="8370525" y="4484614"/>
            <a:ext cx="3354315" cy="213126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EC387C1-6E07-4E07-9F0C-B5F6F5DC6E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8418" y1="41614" x2="48418" y2="41614"/>
                        <a14:foregroundMark x1="49270" y1="37658" x2="49270" y2="37658"/>
                        <a14:foregroundMark x1="47810" y1="36234" x2="47810" y2="36234"/>
                        <a14:foregroundMark x1="43309" y1="51582" x2="43309" y2="51582"/>
                        <a14:foregroundMark x1="41971" y1="53006" x2="41971" y2="53006"/>
                        <a14:foregroundMark x1="40146" y1="53956" x2="40146" y2="53956"/>
                        <a14:foregroundMark x1="40024" y1="56013" x2="40024" y2="56013"/>
                        <a14:foregroundMark x1="47080" y1="51424" x2="47080" y2="51424"/>
                        <a14:foregroundMark x1="36740" y1="66297" x2="36740" y2="66297"/>
                        <a14:foregroundMark x1="40876" y1="72152" x2="40876" y2="72152"/>
                        <a14:foregroundMark x1="39294" y1="76108" x2="39294" y2="76108"/>
                        <a14:foregroundMark x1="39416" y1="77057" x2="39903" y2="77373"/>
                        <a14:foregroundMark x1="39903" y1="76108" x2="40268" y2="75791"/>
                        <a14:foregroundMark x1="40998" y1="80063" x2="40998" y2="80063"/>
                        <a14:foregroundMark x1="41363" y1="80854" x2="41363" y2="80854"/>
                        <a14:foregroundMark x1="41241" y1="81804" x2="41241" y2="81804"/>
                        <a14:foregroundMark x1="40389" y1="82278" x2="40998" y2="82278"/>
                        <a14:foregroundMark x1="41363" y1="82278" x2="41484" y2="83228"/>
                        <a14:foregroundMark x1="40146" y1="83228" x2="39781" y2="83386"/>
                        <a14:foregroundMark x1="38686" y1="83703" x2="38686" y2="83703"/>
                        <a14:foregroundMark x1="39781" y1="82753" x2="41849" y2="82753"/>
                        <a14:foregroundMark x1="44161" y1="82753" x2="44769" y2="82753"/>
                        <a14:foregroundMark x1="45620" y1="82753" x2="45620" y2="82753"/>
                        <a14:foregroundMark x1="46837" y1="83228" x2="46837" y2="83228"/>
                        <a14:foregroundMark x1="48175" y1="83386" x2="48175" y2="83386"/>
                      </a14:backgroundRemoval>
                    </a14:imgEffect>
                  </a14:imgLayer>
                </a14:imgProps>
              </a:ext>
            </a:extLst>
          </a:blip>
          <a:srcRect l="10063" t="7871" r="9422" b="7424"/>
          <a:stretch/>
        </p:blipFill>
        <p:spPr>
          <a:xfrm>
            <a:off x="897819" y="3952282"/>
            <a:ext cx="2923657" cy="23648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276CF06-677A-49B4-9BA1-C205C57BCC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1" b="84855" l="4537" r="81569">
                        <a14:foregroundMark x1="76465" y1="49170" x2="76465" y2="49170"/>
                        <a14:foregroundMark x1="77788" y1="56432" x2="77788" y2="56432"/>
                        <a14:foregroundMark x1="80151" y1="59129" x2="80151" y2="59129"/>
                        <a14:foregroundMark x1="81569" y1="61618" x2="81569" y2="61618"/>
                        <a14:foregroundMark x1="70510" y1="85062" x2="70510" y2="85062"/>
                        <a14:foregroundMark x1="7561" y1="64108" x2="7561" y2="64108"/>
                        <a14:foregroundMark x1="4631" y1="66390" x2="4631" y2="66390"/>
                        <a14:foregroundMark x1="7656" y1="71784" x2="7656" y2="71784"/>
                        <a14:foregroundMark x1="51607" y1="13900" x2="51607" y2="13900"/>
                        <a14:foregroundMark x1="49622" y1="15145" x2="49622" y2="15145"/>
                        <a14:foregroundMark x1="51134" y1="9959" x2="51134" y2="9959"/>
                        <a14:foregroundMark x1="56049" y1="9751" x2="56049" y2="9751"/>
                      </a14:backgroundRemoval>
                    </a14:imgEffect>
                  </a14:imgLayer>
                </a14:imgProps>
              </a:ext>
            </a:extLst>
          </a:blip>
          <a:srcRect l="2318" t="4835" r="18154" b="6359"/>
          <a:stretch/>
        </p:blipFill>
        <p:spPr>
          <a:xfrm>
            <a:off x="4117941" y="3276730"/>
            <a:ext cx="3354315" cy="17064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C3114B5-EFD5-401A-84B9-2A85AB9363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944" b="74028" l="9063" r="77604">
                        <a14:foregroundMark x1="12083" y1="43750" x2="12083" y2="43750"/>
                        <a14:foregroundMark x1="9063" y1="43611" x2="9063" y2="43611"/>
                        <a14:foregroundMark x1="54896" y1="27083" x2="54896" y2="27083"/>
                        <a14:foregroundMark x1="77604" y1="52500" x2="77604" y2="52500"/>
                        <a14:foregroundMark x1="43646" y1="62500" x2="43646" y2="62500"/>
                        <a14:foregroundMark x1="36146" y1="69444" x2="36146" y2="69444"/>
                        <a14:foregroundMark x1="33021" y1="68611" x2="33021" y2="68611"/>
                        <a14:foregroundMark x1="48854" y1="71111" x2="48854" y2="71111"/>
                      </a14:backgroundRemoval>
                    </a14:imgEffect>
                  </a14:imgLayer>
                </a14:imgProps>
              </a:ext>
            </a:extLst>
          </a:blip>
          <a:srcRect l="6980" t="22431" r="17490" b="20157"/>
          <a:stretch/>
        </p:blipFill>
        <p:spPr>
          <a:xfrm>
            <a:off x="1591145" y="1388844"/>
            <a:ext cx="1454312" cy="8290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DBD7A67-1EBF-4FBF-8A8B-5E922658EF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21" b="90828" l="7563" r="94063">
                        <a14:foregroundMark x1="49813" y1="14604" x2="49813" y2="14604"/>
                        <a14:foregroundMark x1="58875" y1="15672" x2="58875" y2="15672"/>
                        <a14:foregroundMark x1="51000" y1="5521" x2="51000" y2="5521"/>
                        <a14:foregroundMark x1="7563" y1="68744" x2="7563" y2="68744"/>
                        <a14:foregroundMark x1="86250" y1="74711" x2="86250" y2="74711"/>
                        <a14:foregroundMark x1="94063" y1="68566" x2="94063" y2="68566"/>
                        <a14:foregroundMark x1="61187" y1="90828" x2="61187" y2="90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7261" y="5152980"/>
            <a:ext cx="1132011" cy="79453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91F35C-5A62-4ABC-96C0-21B946CD6BA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089" b="85823" l="3800" r="95200">
                        <a14:foregroundMark x1="37800" y1="7089" x2="37800" y2="7089"/>
                        <a14:foregroundMark x1="91800" y1="38228" x2="91800" y2="38228"/>
                        <a14:foregroundMark x1="95200" y1="43797" x2="95200" y2="43797"/>
                        <a14:foregroundMark x1="51800" y1="85823" x2="51800" y2="85823"/>
                        <a14:foregroundMark x1="7800" y1="49620" x2="7800" y2="49620"/>
                        <a14:foregroundMark x1="76000" y1="14684" x2="76000" y2="14684"/>
                        <a14:foregroundMark x1="3800" y1="51899" x2="3800" y2="51899"/>
                      </a14:backgroundRemoval>
                    </a14:imgEffect>
                  </a14:imgLayer>
                </a14:imgProps>
              </a:ext>
            </a:extLst>
          </a:blip>
          <a:srcRect b="8755"/>
          <a:stretch/>
        </p:blipFill>
        <p:spPr>
          <a:xfrm>
            <a:off x="8570944" y="1531199"/>
            <a:ext cx="2956656" cy="21312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41823D-FB02-48B5-B468-08F613CB0B9F}"/>
              </a:ext>
            </a:extLst>
          </p:cNvPr>
          <p:cNvSpPr txBox="1"/>
          <p:nvPr/>
        </p:nvSpPr>
        <p:spPr>
          <a:xfrm>
            <a:off x="666974" y="981404"/>
            <a:ext cx="4948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«Остров заколдованных чисел»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F13DA3-0110-472F-8262-2755235F702D}"/>
              </a:ext>
            </a:extLst>
          </p:cNvPr>
          <p:cNvSpPr txBox="1"/>
          <p:nvPr/>
        </p:nvSpPr>
        <p:spPr>
          <a:xfrm>
            <a:off x="818589" y="3484452"/>
            <a:ext cx="2796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«Остров высоты»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F5FDF9-6E4D-44AF-9E01-CCC214D36BC3}"/>
              </a:ext>
            </a:extLst>
          </p:cNvPr>
          <p:cNvSpPr txBox="1"/>
          <p:nvPr/>
        </p:nvSpPr>
        <p:spPr>
          <a:xfrm>
            <a:off x="4646060" y="2613949"/>
            <a:ext cx="2646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«Остров задач»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F8A9E5-1393-4375-ADDE-2CB0821A4409}"/>
              </a:ext>
            </a:extLst>
          </p:cNvPr>
          <p:cNvSpPr txBox="1"/>
          <p:nvPr/>
        </p:nvSpPr>
        <p:spPr>
          <a:xfrm>
            <a:off x="7551311" y="4026565"/>
            <a:ext cx="46406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«Остров геометрических фигур»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BA97AE-802B-4ACA-90E6-833A84064A5D}"/>
              </a:ext>
            </a:extLst>
          </p:cNvPr>
          <p:cNvSpPr txBox="1"/>
          <p:nvPr/>
        </p:nvSpPr>
        <p:spPr>
          <a:xfrm>
            <a:off x="8007911" y="1012183"/>
            <a:ext cx="3848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«Остров конструирования»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D250BD83-E064-41C4-A804-E55B35778ACA}"/>
              </a:ext>
            </a:extLst>
          </p:cNvPr>
          <p:cNvCxnSpPr/>
          <p:nvPr/>
        </p:nvCxnSpPr>
        <p:spPr>
          <a:xfrm flipH="1">
            <a:off x="1000461" y="2905718"/>
            <a:ext cx="263989" cy="16989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23AB5494-B3F9-4697-8D7B-125EE5BCC7F4}"/>
              </a:ext>
            </a:extLst>
          </p:cNvPr>
          <p:cNvCxnSpPr/>
          <p:nvPr/>
        </p:nvCxnSpPr>
        <p:spPr>
          <a:xfrm flipH="1">
            <a:off x="664400" y="3313406"/>
            <a:ext cx="99410" cy="40187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31576701-A2B3-452F-8D9D-842A82A97BA7}"/>
              </a:ext>
            </a:extLst>
          </p:cNvPr>
          <p:cNvCxnSpPr/>
          <p:nvPr/>
        </p:nvCxnSpPr>
        <p:spPr>
          <a:xfrm>
            <a:off x="664400" y="4026565"/>
            <a:ext cx="336061" cy="57770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A98BC223-005F-4980-BDE0-30E84F438FAC}"/>
              </a:ext>
            </a:extLst>
          </p:cNvPr>
          <p:cNvCxnSpPr/>
          <p:nvPr/>
        </p:nvCxnSpPr>
        <p:spPr>
          <a:xfrm flipV="1">
            <a:off x="3722146" y="5550245"/>
            <a:ext cx="479777" cy="39726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D27F11E8-5BA1-4509-9B1F-250994FF0046}"/>
              </a:ext>
            </a:extLst>
          </p:cNvPr>
          <p:cNvCxnSpPr/>
          <p:nvPr/>
        </p:nvCxnSpPr>
        <p:spPr>
          <a:xfrm flipV="1">
            <a:off x="4419371" y="4983154"/>
            <a:ext cx="443085" cy="40099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D1DD027C-14E5-47C8-8274-4E1A4CEB9506}"/>
              </a:ext>
            </a:extLst>
          </p:cNvPr>
          <p:cNvCxnSpPr/>
          <p:nvPr/>
        </p:nvCxnSpPr>
        <p:spPr>
          <a:xfrm>
            <a:off x="7551311" y="4744122"/>
            <a:ext cx="352054" cy="239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DB757382-84E6-4462-A269-8EF3229CB577}"/>
              </a:ext>
            </a:extLst>
          </p:cNvPr>
          <p:cNvCxnSpPr/>
          <p:nvPr/>
        </p:nvCxnSpPr>
        <p:spPr>
          <a:xfrm>
            <a:off x="8070151" y="5134717"/>
            <a:ext cx="417633" cy="29782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82F61D4B-FD3F-45E7-AE19-915A932DC4EA}"/>
              </a:ext>
            </a:extLst>
          </p:cNvPr>
          <p:cNvCxnSpPr/>
          <p:nvPr/>
        </p:nvCxnSpPr>
        <p:spPr>
          <a:xfrm flipV="1">
            <a:off x="11446136" y="4604273"/>
            <a:ext cx="505610" cy="37888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1A0E120A-9C96-445A-85DC-D8A6F9D43304}"/>
              </a:ext>
            </a:extLst>
          </p:cNvPr>
          <p:cNvCxnSpPr/>
          <p:nvPr/>
        </p:nvCxnSpPr>
        <p:spPr>
          <a:xfrm flipH="1" flipV="1">
            <a:off x="11856459" y="3805395"/>
            <a:ext cx="215508" cy="67921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0E995E18-B542-4C5F-9ECA-3B1C4736827B}"/>
              </a:ext>
            </a:extLst>
          </p:cNvPr>
          <p:cNvCxnSpPr/>
          <p:nvPr/>
        </p:nvCxnSpPr>
        <p:spPr>
          <a:xfrm flipH="1" flipV="1">
            <a:off x="11373411" y="3075614"/>
            <a:ext cx="351429" cy="43873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104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439F1-4826-4580-966E-66341674B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BF45AB-433A-45E3-B629-81871ADCB56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B0EEF2-65C9-497D-AFA5-84D9E1884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97" b="91977" l="10000" r="94756">
                        <a14:foregroundMark x1="24512" y1="7797" x2="24512" y2="7797"/>
                        <a14:foregroundMark x1="82927" y1="88136" x2="82927" y2="88136"/>
                        <a14:foregroundMark x1="81341" y1="87684" x2="81341" y2="87684"/>
                        <a14:foregroundMark x1="77683" y1="84746" x2="77683" y2="84746"/>
                        <a14:foregroundMark x1="84268" y1="89831" x2="84268" y2="89831"/>
                        <a14:foregroundMark x1="94756" y1="91977" x2="94756" y2="91977"/>
                        <a14:foregroundMark x1="11585" y1="90395" x2="11585" y2="90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7868" y="-294163"/>
            <a:ext cx="8591836" cy="72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82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0240F9-49B6-4588-862F-34450AF0B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73544"/>
            <a:ext cx="10364451" cy="1175558"/>
          </a:xfrm>
        </p:spPr>
        <p:txBody>
          <a:bodyPr/>
          <a:lstStyle/>
          <a:p>
            <a:r>
              <a:rPr lang="ru-RU" dirty="0"/>
              <a:t>«Остров заколдованных чисел»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418944F-F82D-4B3C-B9F8-A97A5E851D4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30652" y="1549102"/>
            <a:ext cx="7675174" cy="47207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462F38-CB63-4E21-9C9A-C377A5630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947" y="1447062"/>
            <a:ext cx="2668521" cy="151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58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A09A6-50F4-4E89-9B25-A592DB6D5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91C6580-BFDA-475A-8AF8-8364609262D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3261" y="694205"/>
            <a:ext cx="11362424" cy="501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65B65-28E4-4C67-8580-40A5EEE10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58185"/>
            <a:ext cx="10364451" cy="1518488"/>
          </a:xfrm>
        </p:spPr>
        <p:txBody>
          <a:bodyPr>
            <a:normAutofit/>
          </a:bodyPr>
          <a:lstStyle/>
          <a:p>
            <a:r>
              <a:rPr lang="ru-RU" dirty="0"/>
              <a:t>«Остров высоты»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301AF26-2715-4AE9-8A70-37E6323F99D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52909" y="1410912"/>
            <a:ext cx="6286179" cy="50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57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E1DAA3-17E2-4BD2-89F4-B9F041228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8F35-725A-4CC9-9785-E01CC06022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4824BB-31C2-4B62-B6AD-5172B5A6B5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455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92B82-6DC6-4C4F-BD7A-307807130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76519"/>
            <a:ext cx="10364451" cy="1118794"/>
          </a:xfrm>
        </p:spPr>
        <p:txBody>
          <a:bodyPr/>
          <a:lstStyle/>
          <a:p>
            <a:r>
              <a:rPr lang="ru-RU" dirty="0"/>
              <a:t>«Остров задач»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74FFD2E-F446-44AB-8B85-85EBDBC226C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12922" y="1845788"/>
            <a:ext cx="7532292" cy="38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53949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115</TotalTime>
  <Words>86</Words>
  <Application>Microsoft Office PowerPoint</Application>
  <PresentationFormat>Широкоэкранный</PresentationFormat>
  <Paragraphs>16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Times New Roman</vt:lpstr>
      <vt:lpstr>Tw Cen MT</vt:lpstr>
      <vt:lpstr>Капля</vt:lpstr>
      <vt:lpstr>занятие по формированию элементарных математических представлений.  Тема: Путешествие по островам Математики с конструктором «LEGO» </vt:lpstr>
      <vt:lpstr>Презентация PowerPoint</vt:lpstr>
      <vt:lpstr>«Острова математики»</vt:lpstr>
      <vt:lpstr>Презентация PowerPoint</vt:lpstr>
      <vt:lpstr>«Остров заколдованных чисел» </vt:lpstr>
      <vt:lpstr>Презентация PowerPoint</vt:lpstr>
      <vt:lpstr>«Остров высоты» </vt:lpstr>
      <vt:lpstr>Презентация PowerPoint</vt:lpstr>
      <vt:lpstr>«Остров задач» </vt:lpstr>
      <vt:lpstr>Презентация PowerPoint</vt:lpstr>
      <vt:lpstr>«Остров геометрических фигур» </vt:lpstr>
      <vt:lpstr>Презентация PowerPoint</vt:lpstr>
      <vt:lpstr>«Остров конструирования»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Конспект занятия по формированию элементарных математических представлений. Тема: Путешествие по островам Математики с конструктором «LEGO» </dc:title>
  <dc:creator>tamarakuz1980@mail.ru</dc:creator>
  <cp:lastModifiedBy>tamarakuz1980@mail.ru</cp:lastModifiedBy>
  <cp:revision>4</cp:revision>
  <dcterms:created xsi:type="dcterms:W3CDTF">2023-03-29T17:22:53Z</dcterms:created>
  <dcterms:modified xsi:type="dcterms:W3CDTF">2023-04-03T13:25:51Z</dcterms:modified>
</cp:coreProperties>
</file>