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9587" autoAdjust="0"/>
  </p:normalViewPr>
  <p:slideViewPr>
    <p:cSldViewPr snapToGrid="0">
      <p:cViewPr varScale="1">
        <p:scale>
          <a:sx n="81" d="100"/>
          <a:sy n="81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97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43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17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01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9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08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21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08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90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94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08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5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69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0470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1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т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4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42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585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4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088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6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3"/>
            <a:ext cx="7843838" cy="68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6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15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3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5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3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Максим</cp:lastModifiedBy>
  <cp:revision>11</cp:revision>
  <dcterms:created xsi:type="dcterms:W3CDTF">2022-01-08T19:12:14Z</dcterms:created>
  <dcterms:modified xsi:type="dcterms:W3CDTF">2023-11-13T10:09:04Z</dcterms:modified>
</cp:coreProperties>
</file>