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4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2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5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0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8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0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9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1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DFBA-7733-4A16-AB92-6E47AA7739FB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5753-D1AC-490A-A424-257A24D8D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114" y="116114"/>
            <a:ext cx="11945257" cy="65314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17475" cmpd="tri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80976"/>
              </p:ext>
            </p:extLst>
          </p:nvPr>
        </p:nvGraphicFramePr>
        <p:xfrm>
          <a:off x="304800" y="261258"/>
          <a:ext cx="11596914" cy="619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5638">
                  <a:extLst>
                    <a:ext uri="{9D8B030D-6E8A-4147-A177-3AD203B41FA5}">
                      <a16:colId xmlns:a16="http://schemas.microsoft.com/office/drawing/2014/main" val="970313271"/>
                    </a:ext>
                  </a:extLst>
                </a:gridCol>
                <a:gridCol w="3865638">
                  <a:extLst>
                    <a:ext uri="{9D8B030D-6E8A-4147-A177-3AD203B41FA5}">
                      <a16:colId xmlns:a16="http://schemas.microsoft.com/office/drawing/2014/main" val="610271044"/>
                    </a:ext>
                  </a:extLst>
                </a:gridCol>
                <a:gridCol w="3865638">
                  <a:extLst>
                    <a:ext uri="{9D8B030D-6E8A-4147-A177-3AD203B41FA5}">
                      <a16:colId xmlns:a16="http://schemas.microsoft.com/office/drawing/2014/main" val="1990705579"/>
                    </a:ext>
                  </a:extLst>
                </a:gridCol>
              </a:tblGrid>
              <a:tr h="6197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«ОБ ОБРАЗОВАНИИ В РОССИЙСКОЙ ФЕДЕРАЦИИ»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44. Права, обязанности и ответственность в сфере образования родителей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(законных представителей) несовершеннолетних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Родители (законные представители) несовершеннолетних обучающихся имеют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преимущественное право на обучение и воспитание детей перед всеми другими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лицами. Они обязаны заложить основы физического, нравственного 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интеллектуального развития личности ребенка.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Органы государственной власти и органы местного самоуправления,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образовательные организации оказывают помощь родителям (законным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представителям) несовершеннолетних обучающихся в воспитании детей, охране 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укреплении их физического и психического здоровья, развитии индивидуальных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способностей и необходимой коррекции нарушений их развития.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«Детский сад Оленёнок» - отделение дошкольного образования «Солянская ООШ»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МАОУ «Демьянская СОШ имени гвардии матроса Андрея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Копотилова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Уватского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ПРАВА, ОБЯЗАННОСТИ И ОТВЕТСТВЕННОСТЬ РОДИТЕЛЕЙ, (ЗАКОННЫХ ПРЕДСТАВИТЕЛЕЙ)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Солянка, 2023 г.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СЕМЕЙНЫЙ КОДЕКС РОССИЙСКОЙ ФЕДЕРАЦИИ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63.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Права и обязанности родителей по воспитанию и образованию детей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имеют право и обязаны воспитывать своих детей.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несут ответственность за воспитание и развитие своих детей. Они обязаны заботиться о здоровье, физическом, психическом, духовном, нравственном развитии своих детей.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имеют преимущественное право на воспитание своих детей перед всеми другими лицами.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обязаны обеспечить получение детьми основного общего образования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с учетом мнения детей имеют право выбора образовательного учреждения и формы обучения до получения детьми основного общего образования.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65.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Осуществление родительских прав.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осуществлении родительских прав родители не вправе причинять вред физическому и психическому здоровью детей, их нравственному развитию. Способы воспитания детей должны исключать пренебрежительное, жестокое, грубое, унижающее человеческое достоинство обращение, оскорбление или эксплуатацию детей.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Родители, осуществляющие родительские права в ущерб правам и интересам детей, несут ответственность в установленном порядке.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69.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Лишение родительских прав.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(один из них) могут быть лишены родительских прав, если: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уклоняются от выполнения обязанностей родителей, в том числе при злостном уклонении от уплаты алиментов;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отказываются без уважительных причин взять своего ребенка из родильного дома либо из иного лечебного учреждения, воспитательного учреждения, учреждения социальной защиты населения или из других аналогичных учреждений;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злоупотребляют своими родительскими правами;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жестоко обращаются с детьми, в том числе осуществляют физическое или психическое насилие над ними, покушаются на их половую неприкосновенность,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являются больными хроническим алкоголизмом или наркоманией;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— совершили умышленное преступление против жизни и здоровья своих детей либо против жизни или здоровья супруга.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978298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17" y="1596572"/>
            <a:ext cx="3096849" cy="2599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05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6114" y="116114"/>
            <a:ext cx="11945257" cy="65314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17475" cmpd="tri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05250"/>
              </p:ext>
            </p:extLst>
          </p:nvPr>
        </p:nvGraphicFramePr>
        <p:xfrm>
          <a:off x="304800" y="261258"/>
          <a:ext cx="11596914" cy="619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5638">
                  <a:extLst>
                    <a:ext uri="{9D8B030D-6E8A-4147-A177-3AD203B41FA5}">
                      <a16:colId xmlns:a16="http://schemas.microsoft.com/office/drawing/2014/main" val="970313271"/>
                    </a:ext>
                  </a:extLst>
                </a:gridCol>
                <a:gridCol w="3865638">
                  <a:extLst>
                    <a:ext uri="{9D8B030D-6E8A-4147-A177-3AD203B41FA5}">
                      <a16:colId xmlns:a16="http://schemas.microsoft.com/office/drawing/2014/main" val="610271044"/>
                    </a:ext>
                  </a:extLst>
                </a:gridCol>
                <a:gridCol w="3865638">
                  <a:extLst>
                    <a:ext uri="{9D8B030D-6E8A-4147-A177-3AD203B41FA5}">
                      <a16:colId xmlns:a16="http://schemas.microsoft.com/office/drawing/2014/main" val="1990705579"/>
                    </a:ext>
                  </a:extLst>
                </a:gridCol>
              </a:tblGrid>
              <a:tr h="61975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ПРАВА РОДИТЕЛЕЙ В ДЕТСКОМ САДУ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Малыш пошел в сад, с этого момента появились права и обязанности родителей в детском саду, которые необходимо соблюдать: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Участвовать в образовательной деятельности образовательной организации, в том числе, в формировании образовательной программы.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Получать информацию о поведении, эмоциональном состоянии ребенка во время его пребывания в образовательной организации, его развитии и способностях отношении к образовательной деятельности.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Знакомиться с уставом образовательной организации, с лицензией на осуществление образовательной деятельности, с образовательными программами и другими документами, регламентирующими организацию и осуществление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деятельности, права и обязанности ребенка и родителя (законного представителя).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Находиться с ребенком в образовательной организации в период его адаптации, исходя из индивидуальных особенностей ребёнка и по согласованию с педагогом.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Принимать участие в организации и проведении совместных мероприятий с детьми в образовательной организации (утренники, развлечения, физкультурные праздники, досуги, дни здоровья и др.).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Создавать (принимать участие в деятельности) коллегиальных органов управления, предусмотренных уставом образовательной организации.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Получать информацию о всех видах планируемых обследований (психологических, психолого-педагогических) ребенка, давать согласие на проведение таких обследований или участие в таких обследованиях, отказаться от их проведения или участия в них, получать информацию о результатах проведенных обследований.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ОБЯЗАННОСТИ РОДИТЕЛЕЙ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Помимо прав родители наделяются внушительным списком обязанностей в отношении детей, посещающих дошкольные организации. Рассмотрим некоторые из них: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Соблюдать требования учредительных документов ДОО, правил внутреннего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распорядка обучающихся дошкольной организации и иных локальных нормативных актов, общепринятых норм поведения, в том числе, проявлять уважение к педагогическим работникам, административно-хозяйственному, учебновспомогательному, медицинскому и иному персоналу организации и другим воспитанникам, не посягать на их честь и достоинство.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Своевременно вносить плату за присмотр и уход за ребенком в соответствии с постановлением администрации Уватского муниципального района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Своевременно предоставлять в дошкольную организацию все необходимые документы, предусмотренные правилами приёма на обучение по образовательным программам дошкольного образования образовательной организации.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Незамедлительно сообщать воспитателю об изменении контактного телефона и места жительства.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Обеспечить посещение ребенком образовательной организации согласно правилам внутреннего распорядка дошкольной организации.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Информировать воспитателей о предстоящем отсутствии ребенка в образовательной организации или его болезни. В случае заболевания, подтвержденного заключением медицинской организации либо выявленного медицинским работником ДОО, принять меры по восстановлению его здоровья и не допускать посещения образовательной организации ребенком в период заболевания.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Информировать воспитателя за 1 день о приходе ребенка в дошкольную организацию после его отсутствия.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Предоставлять справку после перенесенного заболевания, а также отсутствия ребенка более 5 календарных дней (за исключением выходных и праздничных дней), с указанием диагноза, длительности заболевания, сведений об отсутствии контакта с инфекционными больными.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Лично приводить и забирать ребенка, не передоверяя эту обязанности иным лицам и лицам, не достигшим 18 летнего возраста. По письменному уведомлению обоих родителей (законных представителей) и по соглашению с ДОО может забирать ребенка заявленное лицо, за исключением лиц, не достигших 18 летнего возраста.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Приводить ребенка в ДОО в опрятном виде, чистой одежде и обуви, соответствующей санитарно-гигиеническим требованиям, иметь сменную обувь, спортивную форму, в необходимых случаях нарядную одежду. Обеспечить ребенка индивидуальными средствами гигиены (расческа, носовой платок). Контролировать наличие у ребенка опасных предметов (спички, зажигалки, гвозди, таблетки и прочее).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978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37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</Words>
  <Application>Microsoft Office PowerPoint</Application>
  <PresentationFormat>Широкоэкранный</PresentationFormat>
  <Paragraphs>84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3</cp:revision>
  <dcterms:created xsi:type="dcterms:W3CDTF">2023-11-09T07:48:34Z</dcterms:created>
  <dcterms:modified xsi:type="dcterms:W3CDTF">2023-11-09T09:16:04Z</dcterms:modified>
</cp:coreProperties>
</file>