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096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2800" dirty="0" err="1" smtClean="0"/>
              <a:t>Социо</a:t>
            </a:r>
            <a:r>
              <a:rPr lang="ru-RU" sz="2800" dirty="0" smtClean="0"/>
              <a:t>-игровой сеанс</a:t>
            </a:r>
            <a:br>
              <a:rPr lang="ru-RU" sz="2800" dirty="0" smtClean="0"/>
            </a:br>
            <a:r>
              <a:rPr lang="ru-RU" sz="2800" dirty="0" smtClean="0"/>
              <a:t> </a:t>
            </a:r>
            <a:r>
              <a:rPr lang="ru-RU" sz="2800" dirty="0" smtClean="0"/>
              <a:t>для детей 6-7 лет </a:t>
            </a:r>
            <a:br>
              <a:rPr lang="ru-RU" sz="2800" dirty="0" smtClean="0"/>
            </a:br>
            <a:r>
              <a:rPr lang="ru-RU" sz="2800" dirty="0" smtClean="0"/>
              <a:t>«Знаю свои права»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67744" y="4149080"/>
            <a:ext cx="5712179" cy="1524000"/>
          </a:xfrm>
        </p:spPr>
        <p:txBody>
          <a:bodyPr>
            <a:normAutofit/>
          </a:bodyPr>
          <a:lstStyle/>
          <a:p>
            <a:pPr algn="r"/>
            <a:r>
              <a:rPr lang="ru-RU" sz="2000" dirty="0" smtClean="0"/>
              <a:t>Разработал </a:t>
            </a:r>
          </a:p>
          <a:p>
            <a:pPr algn="r"/>
            <a:r>
              <a:rPr lang="ru-RU" sz="2000" dirty="0" smtClean="0"/>
              <a:t>старший воспитатель </a:t>
            </a:r>
          </a:p>
          <a:p>
            <a:pPr algn="r"/>
            <a:r>
              <a:rPr lang="ru-RU" sz="2000" dirty="0" smtClean="0"/>
              <a:t>МБДОУ «Детский сад «Планета детства» Елена Федоровна Русски</a:t>
            </a:r>
            <a:r>
              <a:rPr lang="ru-RU" dirty="0" smtClean="0"/>
              <a:t>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3735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204864"/>
            <a:ext cx="6965245" cy="1202485"/>
          </a:xfrm>
        </p:spPr>
        <p:txBody>
          <a:bodyPr/>
          <a:lstStyle/>
          <a:p>
            <a:r>
              <a:rPr lang="ru-RU" dirty="0" smtClean="0"/>
              <a:t>Благодарим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724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Знаю свои права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/>
              <a:t>Цель: </a:t>
            </a:r>
            <a:r>
              <a:rPr lang="ru-RU" dirty="0"/>
              <a:t>Создание условий для формирования правового сознания детей 6-7 лет.</a:t>
            </a:r>
          </a:p>
          <a:p>
            <a:pPr marL="0" indent="0">
              <a:buNone/>
            </a:pPr>
            <a:r>
              <a:rPr lang="ru-RU" b="1" dirty="0"/>
              <a:t>Задачи: </a:t>
            </a:r>
            <a:endParaRPr lang="ru-RU" b="1" dirty="0" smtClean="0"/>
          </a:p>
          <a:p>
            <a:r>
              <a:rPr lang="ru-RU" dirty="0" smtClean="0"/>
              <a:t>Уточнять </a:t>
            </a:r>
            <a:r>
              <a:rPr lang="ru-RU" dirty="0"/>
              <a:t>и обобщать представления детей о правах ребёнка.</a:t>
            </a:r>
          </a:p>
          <a:p>
            <a:r>
              <a:rPr lang="ru-RU" dirty="0"/>
              <a:t>Продолжить формирование навыков коллективной деятельности.</a:t>
            </a:r>
          </a:p>
          <a:p>
            <a:r>
              <a:rPr lang="ru-RU" dirty="0"/>
              <a:t>Развивать умение рассуждать, сопоставлять, высказывать своё мнение.</a:t>
            </a:r>
          </a:p>
          <a:p>
            <a:r>
              <a:rPr lang="ru-RU" dirty="0"/>
              <a:t>Воспитывать чувство самоуважения и уважения к правам других детей.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073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Мотивационно – ориентировочный, </a:t>
            </a:r>
            <a:r>
              <a:rPr lang="ru-RU" sz="3200" dirty="0" smtClean="0"/>
              <a:t>организационный этап</a:t>
            </a:r>
            <a:endParaRPr lang="ru-RU" sz="3200" dirty="0"/>
          </a:p>
        </p:txBody>
      </p:sp>
      <p:pic>
        <p:nvPicPr>
          <p:cNvPr id="1026" name="Picture 2" descr="C:\Users\1\Downloads\цветик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060848"/>
            <a:ext cx="2702718" cy="36036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35833" y="2060848"/>
            <a:ext cx="324036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Constantia" pitchFamily="18" charset="0"/>
              </a:rPr>
              <a:t>«</a:t>
            </a:r>
            <a:r>
              <a:rPr lang="ru-RU" sz="2000" b="1" dirty="0" err="1" smtClean="0">
                <a:latin typeface="Constantia" pitchFamily="18" charset="0"/>
              </a:rPr>
              <a:t>Увлекалочка</a:t>
            </a:r>
            <a:r>
              <a:rPr lang="ru-RU" sz="2000" b="1" dirty="0" smtClean="0">
                <a:latin typeface="Constantia" pitchFamily="18" charset="0"/>
              </a:rPr>
              <a:t>»</a:t>
            </a:r>
          </a:p>
          <a:p>
            <a:pPr algn="ctr"/>
            <a:endParaRPr lang="ru-RU" sz="2000" dirty="0">
              <a:latin typeface="Constantia" pitchFamily="18" charset="0"/>
            </a:endParaRPr>
          </a:p>
          <a:p>
            <a:pPr algn="ctr"/>
            <a:r>
              <a:rPr lang="ru-RU" sz="2000" dirty="0" smtClean="0">
                <a:latin typeface="Constantia" pitchFamily="18" charset="0"/>
              </a:rPr>
              <a:t>Создание положительного эмоционального настроя на предстоящую деятельность</a:t>
            </a:r>
            <a:r>
              <a:rPr lang="ru-RU" sz="2000" dirty="0" smtClean="0"/>
              <a:t>. </a:t>
            </a:r>
          </a:p>
          <a:p>
            <a:pPr algn="ctr"/>
            <a:endParaRPr lang="ru-RU" sz="2000" dirty="0"/>
          </a:p>
          <a:p>
            <a:pPr algn="ctr"/>
            <a:endParaRPr lang="ru-RU" sz="2000" dirty="0"/>
          </a:p>
          <a:p>
            <a:pPr algn="ctr"/>
            <a:r>
              <a:rPr lang="ru-RU" sz="2000" dirty="0" smtClean="0">
                <a:latin typeface="Constantia" pitchFamily="18" charset="0"/>
              </a:rPr>
              <a:t>«Хотите узнать больше о правах детей?»</a:t>
            </a:r>
          </a:p>
        </p:txBody>
      </p:sp>
    </p:spTree>
    <p:extLst>
      <p:ext uri="{BB962C8B-B14F-4D97-AF65-F5344CB8AC3E}">
        <p14:creationId xmlns:p14="http://schemas.microsoft.com/office/powerpoint/2010/main" val="280873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764704"/>
            <a:ext cx="6965245" cy="1202485"/>
          </a:xfrm>
        </p:spPr>
        <p:txBody>
          <a:bodyPr>
            <a:normAutofit/>
          </a:bodyPr>
          <a:lstStyle/>
          <a:p>
            <a:r>
              <a:rPr lang="ru-RU" dirty="0"/>
              <a:t>Основной </a:t>
            </a:r>
            <a:r>
              <a:rPr lang="ru-RU" dirty="0" smtClean="0"/>
              <a:t>этап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844824"/>
            <a:ext cx="7344816" cy="4176464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>
                <a:latin typeface="Constantia" pitchFamily="18" charset="0"/>
              </a:rPr>
              <a:t>«</a:t>
            </a:r>
            <a:r>
              <a:rPr lang="ru-RU" b="1" dirty="0" smtClean="0">
                <a:latin typeface="Constantia" pitchFamily="18" charset="0"/>
              </a:rPr>
              <a:t>Нарушают </a:t>
            </a:r>
            <a:r>
              <a:rPr lang="ru-RU" b="1" dirty="0">
                <a:latin typeface="Constantia" pitchFamily="18" charset="0"/>
              </a:rPr>
              <a:t>– не нарушают</a:t>
            </a:r>
            <a:r>
              <a:rPr lang="ru-RU" b="1" dirty="0" smtClean="0">
                <a:latin typeface="Constantia" pitchFamily="18" charset="0"/>
              </a:rPr>
              <a:t>» (в командах)</a:t>
            </a:r>
            <a:endParaRPr lang="ru-RU" dirty="0">
              <a:latin typeface="Constantia" pitchFamily="18" charset="0"/>
            </a:endParaRPr>
          </a:p>
        </p:txBody>
      </p:sp>
      <p:pic>
        <p:nvPicPr>
          <p:cNvPr id="4" name="Рисунок 3" descr="C:\Users\1\Downloads\драка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517" y="2702807"/>
            <a:ext cx="1609725" cy="14217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https://www.culture.ru/storage/images/50425ed8b779a42b403a099b94c6dfe1/1d76c8ab4c0b3638aa93e8d8e3ce662f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4969" y="3931871"/>
            <a:ext cx="1690370" cy="1181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http://www.gbdou4.rprim.gov.spb.ru/public/users/996/slide-1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447" y="2348499"/>
            <a:ext cx="1907540" cy="1428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C:\Users\1\Downloads\biy65q59T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139883"/>
            <a:ext cx="1571625" cy="17125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https://www.b17.ru/foto/uploaded/upl_1614948007_149676_gmkx9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1947" y="2309129"/>
            <a:ext cx="2026920" cy="15074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https://thumbs.dreamstime.com/b/%D0%BC%D0%B0-%D1%8C%D1%87%D0%B8%D0%BA-%D1%88%D0%B0%D1%80%D0%B6%D0%B0-%D0%B5%D1%80%D0%B6%D0%B0-%D0%B3%D0%B0%D0%BC%D0%B1%D1%83%D1%80%D0%B3%D0%B5%D1%80-55840540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416" y="4661340"/>
            <a:ext cx="1685925" cy="14687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http://xn----htbbqimbe0ai5d7b.xn--p1ai/tinybrowser/fulls/image/novosti/2020/08/3_kartinka_1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124572"/>
            <a:ext cx="1899285" cy="18573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4139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Основной </a:t>
            </a:r>
            <a:r>
              <a:rPr lang="ru-RU" dirty="0" smtClean="0"/>
              <a:t>этап (продолжение)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988840"/>
            <a:ext cx="7344816" cy="4176464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>
                <a:latin typeface="Constantia" pitchFamily="18" charset="0"/>
              </a:rPr>
              <a:t>«Права сказочных героев</a:t>
            </a:r>
            <a:r>
              <a:rPr lang="ru-RU" b="1" dirty="0" smtClean="0">
                <a:latin typeface="Constantia" pitchFamily="18" charset="0"/>
              </a:rPr>
              <a:t>» (фронтально)</a:t>
            </a:r>
            <a:endParaRPr lang="ru-RU" dirty="0">
              <a:latin typeface="Constantia" pitchFamily="18" charset="0"/>
            </a:endParaRPr>
          </a:p>
          <a:p>
            <a:endParaRPr lang="ru-RU" dirty="0"/>
          </a:p>
        </p:txBody>
      </p:sp>
      <p:pic>
        <p:nvPicPr>
          <p:cNvPr id="4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560399"/>
            <a:ext cx="1646352" cy="1611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</p:pic>
      <p:pic>
        <p:nvPicPr>
          <p:cNvPr id="5" name="Picture 2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82" r="17677"/>
          <a:stretch/>
        </p:blipFill>
        <p:spPr bwMode="auto">
          <a:xfrm>
            <a:off x="1259632" y="2658310"/>
            <a:ext cx="1809363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</p:pic>
      <p:pic>
        <p:nvPicPr>
          <p:cNvPr id="6" name="Picture 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563" y="2658310"/>
            <a:ext cx="1800200" cy="1649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</p:pic>
      <p:pic>
        <p:nvPicPr>
          <p:cNvPr id="7" name="Рисунок 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371" y="4354779"/>
            <a:ext cx="1436557" cy="1730107"/>
          </a:xfrm>
          <a:prstGeom prst="rect">
            <a:avLst/>
          </a:prstGeom>
          <a:noFill/>
        </p:spPr>
      </p:pic>
      <p:pic>
        <p:nvPicPr>
          <p:cNvPr id="8" name="Picture 2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507506"/>
            <a:ext cx="2304256" cy="155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277751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Основной этап (продолжение)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2119256"/>
            <a:ext cx="7344816" cy="3974040"/>
          </a:xfrm>
        </p:spPr>
        <p:txBody>
          <a:bodyPr/>
          <a:lstStyle/>
          <a:p>
            <a:pPr marL="0" indent="0" algn="ctr">
              <a:buNone/>
            </a:pPr>
            <a:r>
              <a:rPr lang="ru-RU" sz="2200" b="1" dirty="0" smtClean="0">
                <a:latin typeface="Constantia" pitchFamily="18" charset="0"/>
              </a:rPr>
              <a:t>Мини-викторина </a:t>
            </a:r>
            <a:r>
              <a:rPr lang="ru-RU" sz="2200" b="1" dirty="0">
                <a:latin typeface="Constantia" pitchFamily="18" charset="0"/>
              </a:rPr>
              <a:t>«Правоведы</a:t>
            </a:r>
            <a:r>
              <a:rPr lang="ru-RU" sz="2200" b="1" dirty="0" smtClean="0">
                <a:latin typeface="Constantia" pitchFamily="18" charset="0"/>
              </a:rPr>
              <a:t>» </a:t>
            </a:r>
          </a:p>
          <a:p>
            <a:pPr marL="0" indent="0" algn="ctr">
              <a:buNone/>
            </a:pPr>
            <a:r>
              <a:rPr lang="ru-RU" sz="2200" b="1" dirty="0" smtClean="0">
                <a:latin typeface="Constantia" pitchFamily="18" charset="0"/>
              </a:rPr>
              <a:t>(индивидуальные ответы)</a:t>
            </a:r>
          </a:p>
          <a:p>
            <a:pPr marL="0" indent="0" algn="ctr">
              <a:buNone/>
            </a:pPr>
            <a:endParaRPr lang="ru-RU" b="1" dirty="0">
              <a:latin typeface="Constantia" pitchFamily="18" charset="0"/>
            </a:endParaRPr>
          </a:p>
          <a:p>
            <a:pPr marL="0" indent="0" algn="ctr">
              <a:buNone/>
            </a:pPr>
            <a:endParaRPr lang="ru-RU" b="1" dirty="0" smtClean="0">
              <a:latin typeface="Constantia" pitchFamily="18" charset="0"/>
            </a:endParaRPr>
          </a:p>
          <a:p>
            <a:pPr marL="0" indent="0" algn="ctr">
              <a:buNone/>
            </a:pPr>
            <a:endParaRPr lang="ru-RU" b="1" dirty="0" smtClean="0">
              <a:latin typeface="Constantia" pitchFamily="18" charset="0"/>
            </a:endParaRPr>
          </a:p>
          <a:p>
            <a:pPr marL="0" indent="0" algn="ctr">
              <a:buNone/>
            </a:pPr>
            <a:endParaRPr lang="ru-RU" b="1" dirty="0">
              <a:latin typeface="Constantia" pitchFamily="18" charset="0"/>
            </a:endParaRPr>
          </a:p>
          <a:p>
            <a:pPr marL="0" indent="0" algn="ctr">
              <a:buNone/>
            </a:pPr>
            <a:r>
              <a:rPr lang="ru-RU" sz="1800" dirty="0">
                <a:latin typeface="Constantia" pitchFamily="18" charset="0"/>
              </a:rPr>
              <a:t>Девочка играет на детской площадке, тем самым она пользуется правом на жизнь </a:t>
            </a:r>
            <a:r>
              <a:rPr lang="ru-RU" sz="1800" dirty="0" smtClean="0">
                <a:latin typeface="Constantia" pitchFamily="18" charset="0"/>
              </a:rPr>
              <a:t>                   </a:t>
            </a:r>
            <a:r>
              <a:rPr lang="ru-RU" sz="1800" dirty="0">
                <a:latin typeface="Constantia" pitchFamily="18" charset="0"/>
              </a:rPr>
              <a:t>правом на отдых и досуг? </a:t>
            </a:r>
            <a:endParaRPr lang="ru-RU" sz="1800" b="1" dirty="0" smtClean="0">
              <a:latin typeface="Constantia" pitchFamily="18" charset="0"/>
            </a:endParaRPr>
          </a:p>
          <a:p>
            <a:pPr marL="0" indent="0" algn="ctr">
              <a:buNone/>
            </a:pPr>
            <a:endParaRPr lang="ru-RU" dirty="0">
              <a:latin typeface="Constantia" pitchFamily="18" charset="0"/>
            </a:endParaRPr>
          </a:p>
        </p:txBody>
      </p:sp>
      <p:pic>
        <p:nvPicPr>
          <p:cNvPr id="4" name="Рисунок 3" descr="https://avatars.mds.yandex.net/get-zen_doc/1892973/pub_5cbee2245d653c00b37f8c75_5cbee28e1c8e87021bb8a11d/scale_120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852936"/>
            <a:ext cx="2629575" cy="190041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Овал 4"/>
          <p:cNvSpPr/>
          <p:nvPr/>
        </p:nvSpPr>
        <p:spPr>
          <a:xfrm>
            <a:off x="2339752" y="5373216"/>
            <a:ext cx="936104" cy="86409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5437379" y="5384367"/>
            <a:ext cx="936104" cy="86409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194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avatars.mds.yandex.net/get-zen_doc/1892973/pub_5cbee2245d653c00b37f8c75_5cbee28e1c8e87021bb8a11d/scale_120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255224"/>
            <a:ext cx="2899467" cy="23183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https://popgun.ru/files/g/14/orig/20935547_307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573582"/>
            <a:ext cx="4565576" cy="2568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912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Основной этап (продолжение)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dirty="0">
                <a:latin typeface="Constantia" pitchFamily="18" charset="0"/>
              </a:rPr>
              <a:t>Мини-викторина «Правоведы»</a:t>
            </a:r>
          </a:p>
          <a:p>
            <a:endParaRPr lang="ru-RU" dirty="0"/>
          </a:p>
        </p:txBody>
      </p:sp>
      <p:pic>
        <p:nvPicPr>
          <p:cNvPr id="4" name="Рисунок 3" descr="https://thumbs.dreamstime.com/b/%D0%B4%D0%B5%D1%82%D0%B8-%D1%81-%D0%BF%D0%BB%D0%BE%D0%B4%D0%BE%D0%BE%D0%B2%D0%BE%D1%89%D0%B0%D0%BC%D0%B8-12870084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2546" y="2774373"/>
            <a:ext cx="2942590" cy="1412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png.pngtree.com/png-clipart/20190124/ourlarge/pngtree-a-doctor-is-treating-a-patient-the-doctor-is-treating-the-png-image_55287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832793"/>
            <a:ext cx="1295400" cy="129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i.pinimg.com/736x/c7/f2/fa/c7f2fa0a8f692d7c876e2417a976eb5a--have-fun-clipart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781300"/>
            <a:ext cx="1039495" cy="1163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i.pinimg.com/736x/76/b3/34/76b3348363ecc1f826b6aa31b6078062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443941"/>
            <a:ext cx="1146810" cy="148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s://fsd.multiurok.ru/html/2017/06/01/s_592ff3d0c64fb/639597_1.jpe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584347"/>
            <a:ext cx="1257300" cy="136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://52.xn--80aadkum9bf.xn--p1ai/wp-content/uploads/2018/12/terror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725144"/>
            <a:ext cx="1355725" cy="1243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https://thumbs.dreamstime.com/b/%D1%81%D0%B5%D0%BC%D1%8C%D1%8F-%D0%BF%D0%BB%D1%8F%D0%B6%D0%B0-19470770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725144"/>
            <a:ext cx="1242060" cy="1244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2"/>
          <p:cNvSpPr>
            <a:spLocks noChangeArrowheads="1"/>
          </p:cNvSpPr>
          <p:nvPr/>
        </p:nvSpPr>
        <p:spPr bwMode="auto">
          <a:xfrm>
            <a:off x="6804248" y="1124744"/>
            <a:ext cx="1352550" cy="1314450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7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endParaRPr kumimoji="0" lang="ru-RU" sz="7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61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Рефлексивно-оценочный </a:t>
            </a:r>
            <a:r>
              <a:rPr lang="ru-RU" dirty="0" smtClean="0"/>
              <a:t>этап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1\Downloads\постер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513" y="2030969"/>
            <a:ext cx="6696744" cy="432048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Oval 2"/>
          <p:cNvSpPr>
            <a:spLocks noChangeArrowheads="1"/>
          </p:cNvSpPr>
          <p:nvPr/>
        </p:nvSpPr>
        <p:spPr bwMode="auto">
          <a:xfrm>
            <a:off x="6325228" y="2747328"/>
            <a:ext cx="560462" cy="522362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val 2"/>
          <p:cNvSpPr>
            <a:spLocks noChangeArrowheads="1"/>
          </p:cNvSpPr>
          <p:nvPr/>
        </p:nvSpPr>
        <p:spPr bwMode="auto">
          <a:xfrm>
            <a:off x="7468505" y="2915247"/>
            <a:ext cx="560462" cy="522362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Oval 2"/>
          <p:cNvSpPr>
            <a:spLocks noChangeArrowheads="1"/>
          </p:cNvSpPr>
          <p:nvPr/>
        </p:nvSpPr>
        <p:spPr bwMode="auto">
          <a:xfrm>
            <a:off x="6361987" y="4509120"/>
            <a:ext cx="560462" cy="522362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Oval 2"/>
          <p:cNvSpPr>
            <a:spLocks noChangeArrowheads="1"/>
          </p:cNvSpPr>
          <p:nvPr/>
        </p:nvSpPr>
        <p:spPr bwMode="auto">
          <a:xfrm>
            <a:off x="6096410" y="5202769"/>
            <a:ext cx="560462" cy="522362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Oval 2"/>
          <p:cNvSpPr>
            <a:spLocks noChangeArrowheads="1"/>
          </p:cNvSpPr>
          <p:nvPr/>
        </p:nvSpPr>
        <p:spPr bwMode="auto">
          <a:xfrm>
            <a:off x="4860032" y="4509120"/>
            <a:ext cx="560462" cy="522362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Oval 2"/>
          <p:cNvSpPr>
            <a:spLocks noChangeArrowheads="1"/>
          </p:cNvSpPr>
          <p:nvPr/>
        </p:nvSpPr>
        <p:spPr bwMode="auto">
          <a:xfrm>
            <a:off x="4788024" y="5238961"/>
            <a:ext cx="560462" cy="522362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Oval 2"/>
          <p:cNvSpPr>
            <a:spLocks noChangeArrowheads="1"/>
          </p:cNvSpPr>
          <p:nvPr/>
        </p:nvSpPr>
        <p:spPr bwMode="auto">
          <a:xfrm>
            <a:off x="4058175" y="3269690"/>
            <a:ext cx="560462" cy="522362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Oval 2"/>
          <p:cNvSpPr>
            <a:spLocks noChangeArrowheads="1"/>
          </p:cNvSpPr>
          <p:nvPr/>
        </p:nvSpPr>
        <p:spPr bwMode="auto">
          <a:xfrm>
            <a:off x="2771800" y="3530871"/>
            <a:ext cx="560462" cy="522362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Oval 2"/>
          <p:cNvSpPr>
            <a:spLocks noChangeArrowheads="1"/>
          </p:cNvSpPr>
          <p:nvPr/>
        </p:nvSpPr>
        <p:spPr bwMode="auto">
          <a:xfrm>
            <a:off x="1215591" y="3792052"/>
            <a:ext cx="560462" cy="522362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Oval 2"/>
          <p:cNvSpPr>
            <a:spLocks noChangeArrowheads="1"/>
          </p:cNvSpPr>
          <p:nvPr/>
        </p:nvSpPr>
        <p:spPr bwMode="auto">
          <a:xfrm>
            <a:off x="2123728" y="4941534"/>
            <a:ext cx="560462" cy="522362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Oval 2"/>
          <p:cNvSpPr>
            <a:spLocks noChangeArrowheads="1"/>
          </p:cNvSpPr>
          <p:nvPr/>
        </p:nvSpPr>
        <p:spPr bwMode="auto">
          <a:xfrm>
            <a:off x="3549126" y="5238961"/>
            <a:ext cx="560462" cy="522362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10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41</TotalTime>
  <Words>177</Words>
  <Application>Microsoft Office PowerPoint</Application>
  <PresentationFormat>Экран (4:3)</PresentationFormat>
  <Paragraphs>46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Кнопка</vt:lpstr>
      <vt:lpstr>Социо-игровой сеанс  для детей 6-7 лет  «Знаю свои права»</vt:lpstr>
      <vt:lpstr>Знаю свои права</vt:lpstr>
      <vt:lpstr>Мотивационно – ориентировочный, организационный этап</vt:lpstr>
      <vt:lpstr>Основной этап</vt:lpstr>
      <vt:lpstr>Основной этап (продолжение)</vt:lpstr>
      <vt:lpstr>Основной этап (продолжение)</vt:lpstr>
      <vt:lpstr>Презентация PowerPoint</vt:lpstr>
      <vt:lpstr>Основной этап (продолжение)</vt:lpstr>
      <vt:lpstr>Рефлексивно-оценочный этап</vt:lpstr>
      <vt:lpstr>Благодарим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Интегрированное занятие по социально-коммуникативному развитию для детей 6-7 лет  «Знаю свои права»</dc:title>
  <dc:creator>1</dc:creator>
  <cp:lastModifiedBy>User</cp:lastModifiedBy>
  <cp:revision>7</cp:revision>
  <dcterms:created xsi:type="dcterms:W3CDTF">2022-02-08T19:49:19Z</dcterms:created>
  <dcterms:modified xsi:type="dcterms:W3CDTF">2022-11-09T10:10:36Z</dcterms:modified>
</cp:coreProperties>
</file>