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9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9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8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5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2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6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5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1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A463-5651-4C1B-8916-7C68DAB3FE82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2F9C-C249-472B-8728-BC4D386F5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1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44015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прогулка в весенний лес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19428" cy="41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2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Севера Удмуртии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Первоцветы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8031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79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Юннаты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ребята, которые занимаются изучением природы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2" t="14153" r="21101" b="26999"/>
          <a:stretch/>
        </p:blipFill>
        <p:spPr bwMode="auto">
          <a:xfrm>
            <a:off x="2987824" y="3068960"/>
            <a:ext cx="5469240" cy="312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2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Первоцветы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3600" i="1" dirty="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Первоцветы  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появляются, когда сходит первый снег и  появляются первые проталины.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4799856" cy="359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7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(ветреница Дубравная)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лана\Desktop\1649767815_28-vsegda-pomnim-com-p-podsnezhniki-vetrenitsa-foto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7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Медуница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(Иван-да-Марья)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01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Италмас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(купальница европейская)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лана\Desktop\1649689308_19-vsegda-pomnim-com-p-italmas-tsvetok-foto-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32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Виртуальная прогулка в весенний лес</vt:lpstr>
      <vt:lpstr>Природа Севера Удмуртии Первоцветы</vt:lpstr>
      <vt:lpstr>Юннаты</vt:lpstr>
      <vt:lpstr>Первоцветы</vt:lpstr>
      <vt:lpstr>Подснежник (ветреница Дубравная)</vt:lpstr>
      <vt:lpstr>Медуница (Иван-да-Марья)</vt:lpstr>
      <vt:lpstr>Италмас  (купальница европейская)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прогулка в весенний лес</dc:title>
  <dc:creator>Светлана</dc:creator>
  <cp:lastModifiedBy>Светлана</cp:lastModifiedBy>
  <cp:revision>6</cp:revision>
  <dcterms:created xsi:type="dcterms:W3CDTF">2023-03-31T16:04:07Z</dcterms:created>
  <dcterms:modified xsi:type="dcterms:W3CDTF">2023-04-12T15:28:37Z</dcterms:modified>
</cp:coreProperties>
</file>