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306" r:id="rId3"/>
    <p:sldId id="307" r:id="rId4"/>
    <p:sldId id="312" r:id="rId5"/>
    <p:sldId id="309" r:id="rId6"/>
    <p:sldId id="310" r:id="rId7"/>
    <p:sldId id="31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762" y="-10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45" y="148606"/>
            <a:ext cx="10573790" cy="236183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Дидактическая игра «</a:t>
            </a:r>
            <a:r>
              <a:rPr lang="ru-RU" sz="3200" b="1" dirty="0" smtClean="0">
                <a:solidFill>
                  <a:srgbClr val="00B0F0"/>
                </a:solidFill>
              </a:rPr>
              <a:t>Цветик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-</a:t>
            </a:r>
            <a:r>
              <a:rPr lang="ru-RU" sz="3200" b="1" dirty="0" err="1" smtClean="0">
                <a:solidFill>
                  <a:srgbClr val="FF0000"/>
                </a:solidFill>
              </a:rPr>
              <a:t>семи</a:t>
            </a:r>
            <a:r>
              <a:rPr lang="ru-RU" sz="3200" b="1" dirty="0" err="1" smtClean="0">
                <a:solidFill>
                  <a:srgbClr val="00B050"/>
                </a:solidFill>
              </a:rPr>
              <a:t>цве</a:t>
            </a:r>
            <a:r>
              <a:rPr lang="ru-RU" sz="3200" b="1" dirty="0" err="1" smtClean="0">
                <a:solidFill>
                  <a:srgbClr val="7030A0"/>
                </a:solidFill>
              </a:rPr>
              <a:t>тик</a:t>
            </a:r>
            <a:r>
              <a:rPr lang="ru-RU" sz="3200" b="1" dirty="0" smtClean="0">
                <a:solidFill>
                  <a:srgbClr val="7030A0"/>
                </a:solidFill>
              </a:rPr>
              <a:t>» </a:t>
            </a:r>
            <a:r>
              <a:rPr lang="ru-RU" sz="2800" b="1" dirty="0" smtClean="0">
                <a:solidFill>
                  <a:srgbClr val="7030A0"/>
                </a:solidFill>
              </a:rPr>
              <a:t>для речевого развития детей дошкольного возраста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5531" y="2560319"/>
            <a:ext cx="8122484" cy="4036423"/>
          </a:xfrm>
        </p:spPr>
        <p:txBody>
          <a:bodyPr>
            <a:norm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buClr>
                <a:srgbClr val="918655">
                  <a:lumMod val="75000"/>
                </a:srgbClr>
              </a:buClr>
              <a:buSzPct val="80000"/>
              <a:defRPr/>
            </a:pPr>
            <a:endParaRPr lang="ru-RU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5474" y="2136339"/>
            <a:ext cx="94052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ФГОС ДО речевое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себя: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владение речью как средством общения и культуры;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активного словаря;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 связной, грамматически правильной диалогической и монологической речи;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развитие речевого творчества;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 звуковой и интонационной культуры речи, фонематического слуха.</a:t>
            </a:r>
          </a:p>
        </p:txBody>
      </p:sp>
    </p:spTree>
    <p:extLst>
      <p:ext uri="{BB962C8B-B14F-4D97-AF65-F5344CB8AC3E}">
        <p14:creationId xmlns:p14="http://schemas.microsoft.com/office/powerpoint/2010/main" xmlns="" val="17993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345474"/>
            <a:ext cx="4011084" cy="89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Данная игра направлена на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развитие речевого аппарата –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дети выполняют артикуляционные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упражнения с помощью зеркала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(сердцевина цветика).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Они правильно устанавливают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положения губ и языка,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произносят звуки.</a:t>
            </a:r>
            <a:endParaRPr lang="ru-RU" sz="18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76103"/>
            <a:ext cx="4011084" cy="3853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03 сад раб программа\Фото Семицветика\IMG_20231128_13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5" y="862149"/>
            <a:ext cx="4271554" cy="522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1" y="1435099"/>
            <a:ext cx="4011084" cy="2323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18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Игра направлена на развитие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мелкой моторики рук ( с помощью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прищепок дети крепят картинки).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 Кроме того у детей развивается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восприятие цвета, т.к. лепестки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разного цвета( дети прикрепляют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прищепки соответствующего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цвета и называют его)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63039"/>
            <a:ext cx="4011084" cy="4663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103 сад раб программа\Фото Семицветика\IMG_20231128_133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2" y="1344705"/>
            <a:ext cx="4182036" cy="500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274" y="940527"/>
            <a:ext cx="10084526" cy="51467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Игра также направлена </a:t>
            </a:r>
            <a:r>
              <a:rPr lang="ru-RU" sz="3200" b="1" dirty="0" smtClean="0">
                <a:solidFill>
                  <a:srgbClr val="0070C0"/>
                </a:solidFill>
              </a:rPr>
              <a:t>на </a:t>
            </a:r>
            <a:r>
              <a:rPr lang="ru-RU" sz="3200" b="1" dirty="0" smtClean="0">
                <a:solidFill>
                  <a:srgbClr val="0070C0"/>
                </a:solidFill>
              </a:rPr>
              <a:t> освоение грамматического </a:t>
            </a:r>
            <a:r>
              <a:rPr lang="ru-RU" sz="3200" b="1" dirty="0" smtClean="0">
                <a:solidFill>
                  <a:srgbClr val="0070C0"/>
                </a:solidFill>
              </a:rPr>
              <a:t>строя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речи, т. е. умение изменять слова,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соединять их в предложения 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Например, ребёнок </a:t>
            </a:r>
            <a:r>
              <a:rPr lang="ru-RU" sz="3200" b="1" dirty="0" smtClean="0">
                <a:solidFill>
                  <a:srgbClr val="0070C0"/>
                </a:solidFill>
              </a:rPr>
              <a:t>ставит картинку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шишка</a:t>
            </a:r>
            <a:r>
              <a:rPr lang="ru-RU" sz="3200" b="1" dirty="0" smtClean="0">
                <a:solidFill>
                  <a:srgbClr val="0070C0"/>
                </a:solidFill>
              </a:rPr>
              <a:t>. Задание - скажи много ….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шишек. </a:t>
            </a:r>
            <a:r>
              <a:rPr lang="ru-RU" sz="3200" b="1" dirty="0" smtClean="0">
                <a:solidFill>
                  <a:srgbClr val="0070C0"/>
                </a:solidFill>
              </a:rPr>
              <a:t>На другой лепесток ставит картинку </a:t>
            </a:r>
            <a:r>
              <a:rPr lang="ru-RU" sz="3200" b="1" dirty="0" smtClean="0">
                <a:solidFill>
                  <a:srgbClr val="0070C0"/>
                </a:solidFill>
              </a:rPr>
              <a:t>ёлочки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Ребёнок составляет </a:t>
            </a:r>
            <a:r>
              <a:rPr lang="ru-RU" sz="3200" b="1" dirty="0" err="1" smtClean="0">
                <a:solidFill>
                  <a:srgbClr val="0070C0"/>
                </a:solidFill>
              </a:rPr>
              <a:t>преложение</a:t>
            </a:r>
            <a:r>
              <a:rPr lang="ru-RU" sz="3200" b="1" dirty="0" smtClean="0">
                <a:solidFill>
                  <a:srgbClr val="0070C0"/>
                </a:solidFill>
              </a:rPr>
              <a:t> (Шишка упала с ёлочки).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389380"/>
            <a:ext cx="401108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2D050"/>
                </a:solidFill>
              </a:rPr>
              <a:t>Также с помощью игры происходит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2D050"/>
                </a:solidFill>
              </a:rPr>
              <a:t>развитие речевого творчества (предлагается  детям на каждый лепесток поставить картинку и  составить с помощью них простые  короткие рассказы , предложения)</a:t>
            </a:r>
          </a:p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6913"/>
            <a:ext cx="4011084" cy="46892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103 сад раб программа\Фото Семицветика\IMG_20231128_134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3" y="833334"/>
            <a:ext cx="4898571" cy="5293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290918"/>
            <a:ext cx="4011084" cy="1441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С помощью игры происходит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развитие  фонематического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Слуха (ребенок учится находить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картинки и называть слова с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определенным звуком).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Он находит и прикрепляет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картинку к соответствующей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букве на лепестке.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25388"/>
            <a:ext cx="4011084" cy="4700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103 сад раб программа\Фото Семицветика\IMG_20231128_133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2" y="847164"/>
            <a:ext cx="4168589" cy="5298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417637"/>
            <a:ext cx="9753600" cy="48786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Дидактическую игру </a:t>
            </a:r>
            <a:r>
              <a:rPr lang="ru-RU" b="1" dirty="0" smtClean="0">
                <a:solidFill>
                  <a:srgbClr val="00B0F0"/>
                </a:solidFill>
              </a:rPr>
              <a:t>цвет</a:t>
            </a:r>
            <a:r>
              <a:rPr lang="ru-RU" b="1" dirty="0" smtClean="0">
                <a:solidFill>
                  <a:srgbClr val="FFC000"/>
                </a:solidFill>
              </a:rPr>
              <a:t>ик- </a:t>
            </a:r>
            <a:r>
              <a:rPr lang="ru-RU" b="1" dirty="0" err="1" smtClean="0">
                <a:solidFill>
                  <a:srgbClr val="FF0000"/>
                </a:solidFill>
              </a:rPr>
              <a:t>семи</a:t>
            </a:r>
            <a:r>
              <a:rPr lang="ru-RU" b="1" dirty="0" err="1" smtClean="0">
                <a:solidFill>
                  <a:srgbClr val="7030A0"/>
                </a:solidFill>
              </a:rPr>
              <a:t>цве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тик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можно использовать в разных возрастных группах дошкольного возраста .Это очень удобно.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2">
      <a:dk1>
        <a:srgbClr val="2F2F2F"/>
      </a:dk1>
      <a:lt1>
        <a:srgbClr val="FFFFFF"/>
      </a:lt1>
      <a:dk2>
        <a:srgbClr val="5F5F5F"/>
      </a:dk2>
      <a:lt2>
        <a:srgbClr val="007300"/>
      </a:lt2>
      <a:accent1>
        <a:srgbClr val="499F00"/>
      </a:accent1>
      <a:accent2>
        <a:srgbClr val="4FC200"/>
      </a:accent2>
      <a:accent3>
        <a:srgbClr val="FFFFFF"/>
      </a:accent3>
      <a:accent4>
        <a:srgbClr val="505050"/>
      </a:accent4>
      <a:accent5>
        <a:srgbClr val="B1CDAA"/>
      </a:accent5>
      <a:accent6>
        <a:srgbClr val="47B000"/>
      </a:accent6>
      <a:hlink>
        <a:srgbClr val="358400"/>
      </a:hlink>
      <a:folHlink>
        <a:srgbClr val="5AAC0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3428</TotalTime>
  <Words>122</Words>
  <Application>Microsoft Office PowerPoint</Application>
  <PresentationFormat>Произвольный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Дидактическая игра «Цветик -семицветик» для речевого развития детей дошкольного возраста.</vt:lpstr>
      <vt:lpstr>Слайд 2</vt:lpstr>
      <vt:lpstr>Слайд 3</vt:lpstr>
      <vt:lpstr>Игра также направлена на  освоение грамматического строя  речи, т. е. умение изменять слова,  соединять их в предложения .  Например, ребёнок ставит картинку  шишка. Задание - скажи много ….  шишек. На другой лепесток ставит картинку ёлочки  Ребёнок составляет преложение (Шишка упала с ёлочки). </vt:lpstr>
      <vt:lpstr>Слайд 5</vt:lpstr>
      <vt:lpstr>Слайд 6</vt:lpstr>
      <vt:lpstr>Дидактическую игру цветик- семицветик можно использовать в разных возрастных группах дошкольного возраста .Это очень удобно.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Мордовия Портфолио Судаковой Светланы Юрьевны,  воспитателя МАДОУ «Центр развития ребенка – детский сад № 7»</dc:title>
  <dc:creator>Пользователь</dc:creator>
  <cp:lastModifiedBy>1</cp:lastModifiedBy>
  <cp:revision>157</cp:revision>
  <dcterms:created xsi:type="dcterms:W3CDTF">2017-02-11T08:23:27Z</dcterms:created>
  <dcterms:modified xsi:type="dcterms:W3CDTF">2023-11-28T15:40:57Z</dcterms:modified>
</cp:coreProperties>
</file>