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E5242-BBD9-44AD-BCF3-FB6C39DD9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5B2BF2-0845-48C1-8FD7-472F8DCDD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7399E5-CE40-4E9C-A2ED-D87A136E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C5D65-CB1F-4CC5-AF6A-06DB1915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890D5-3472-41C0-A364-FD363A44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3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3CA3C-38A3-484B-90D7-1D69BA63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ECCD56-7709-4AE7-9CD2-DA4CB309B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33669-7E8D-42CF-8E0D-DBDC5060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C3C86-D4C5-4250-A1FB-B5A4CD5D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4B40D-DF75-4C20-AC25-2DA11BC4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6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803DF8-F086-43A8-9B0F-082F4E2B3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EF46D-5E31-4389-AC4E-7AB89D7DB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3D5DB7-4BDC-486D-A33D-31E0F92D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5C1AC1-1402-4E53-A512-301D9788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A5BCD-B8DF-4A23-B36E-89485B46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4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7D771-3F70-447B-B722-D0939D7C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5C32D-3E08-40F4-A518-5C2753A32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16F95-B786-4602-95BC-783FC957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87BB1-1DA8-458F-A50A-4FCD650B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BF8CB-671C-4B96-A68E-9B13765C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B20CF-08AF-4BB0-A537-9ED9564C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496193-01A7-4316-A031-C4CD0F132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92F41-454C-4856-A0B9-CC4AEE59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6E78-6AED-41AF-B8F3-06D6511E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52ED9-362C-4F91-9A6D-141D7949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6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E6FB7-810E-4582-BC14-1E415A1B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2CB27-1559-4CAB-9572-069F7BC4F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DCCED-6B41-4A15-B19F-C62AD2F61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CBE992-A112-4552-A08A-28C548A4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2CFB9C-22CB-4DB3-9021-4EFAD51B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53C783-D103-4F57-976F-58598FCE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3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79F43-C6BC-43E0-BAB0-92FCF8F3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33A9E2-5DAE-4EE1-BFAD-D598C2717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F268D3-80ED-48AD-8C2C-578997485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428070-A9C9-48F6-BD7B-CD56937ED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15354B-4162-4B4D-AC35-36AB20183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4F8C01-22E6-4B8C-81A5-B301B68E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CCC978-D8EC-4BC0-A3B6-4843B9E8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57984E-5DA3-4E48-8C58-846C2B25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F73DA-15CA-4453-98CF-0BE60AEE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3F67AD-07F1-48DF-B0F7-8B928ADD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84715-0F97-43CA-8A5B-9F3238A6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25D4AB-6092-4630-AFB5-ADC76CBB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3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0BA6ED-4D69-4278-9334-FF2CF493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F1F7EF-7B7C-479B-B166-793E1F38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231397-66E8-4EA3-BE07-B21732C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3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B4CDF-33EB-4001-BA61-9635AB03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42A73-C4B0-4EA5-9AAA-53B1E7B08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116F9-D1E2-4BD6-BADF-CD5240E2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B019B-F06D-4706-B72A-A402B517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4D848E-A27B-43E1-B770-109B2872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075EB6-D63F-4FD3-8371-6F1C5856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6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361EE-8E3C-491C-BA4A-701A51CE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3E0024-51FF-4391-AD9A-FF1B1B86D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913D50-62C5-4CAF-83FD-0BC1D6CB1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FEFCF-B6B3-4A5C-9621-734E9464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6F464-17C7-4942-A604-62214428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F50B4B-AB23-4F9C-B01B-6702CAA5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3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23666-476C-4CFA-AC51-8B98328A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27410-78D0-4662-80D2-25641D0AB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BF0653-43B3-4039-AD3F-30DAF3EED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3354-B4C7-4D8F-AA59-7B5D06F6C742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379230-BEF4-4279-98CF-6083C52E4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07FED-E497-4F10-9A89-517A597EC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A6E-9154-4E4A-B007-22104BAD2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2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60DEEA-E7C2-4206-8158-D4CBA1FB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6" y="0"/>
            <a:ext cx="1088880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356E2-1ECD-495D-A54B-BD87995F86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Ивченко Татьяна Вячеславовна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333D09-A1ED-4B12-9A6A-4DCA17D31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2541" y="4455458"/>
            <a:ext cx="7422778" cy="802341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Учитель русского языка и литературы , родного русского </a:t>
            </a:r>
          </a:p>
          <a:p>
            <a:r>
              <a:rPr lang="ru-RU" sz="1800" dirty="0">
                <a:solidFill>
                  <a:srgbClr val="FF0000"/>
                </a:solidFill>
              </a:rPr>
              <a:t>языка и родной литературы</a:t>
            </a:r>
          </a:p>
          <a:p>
            <a:r>
              <a:rPr lang="ru-RU" sz="1800" dirty="0">
                <a:solidFill>
                  <a:srgbClr val="FF0000"/>
                </a:solidFill>
              </a:rPr>
              <a:t>МБОУ-СОШ№10   г.   Армавира</a:t>
            </a:r>
          </a:p>
        </p:txBody>
      </p:sp>
    </p:spTree>
    <p:extLst>
      <p:ext uri="{BB962C8B-B14F-4D97-AF65-F5344CB8AC3E}">
        <p14:creationId xmlns:p14="http://schemas.microsoft.com/office/powerpoint/2010/main" val="320965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5FD30-4E60-4239-B0E3-78B6CE0C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80A16-BDFC-409D-9390-865F087D7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Физкультминутка </a:t>
            </a:r>
            <a:r>
              <a:rPr lang="ru-RU" dirty="0" err="1"/>
              <a:t>всавить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419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DEAE9D-2B5A-4777-9912-C447FA51338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" y="43162"/>
            <a:ext cx="12012705" cy="6734156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DA7BF2-27F0-4CA2-817B-8E905C3AE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94" y="878540"/>
            <a:ext cx="7399011" cy="49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FCEFC1-6728-408E-B0BC-AA2055E655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2" y="10022"/>
            <a:ext cx="11896163" cy="68479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BF812-0E6E-482D-B270-94FE806B349C}"/>
              </a:ext>
            </a:extLst>
          </p:cNvPr>
          <p:cNvSpPr txBox="1"/>
          <p:nvPr/>
        </p:nvSpPr>
        <p:spPr>
          <a:xfrm>
            <a:off x="2707341" y="1120589"/>
            <a:ext cx="64366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Мышка за кошку,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кошка за Жучку,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Жучка за внучку,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внучка за бабку,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дедку,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дедка за репку —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тянут-потянут, — вытянули репку!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1362A-1DDC-48BE-ADC4-C72AA43E1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53" y="729503"/>
            <a:ext cx="7198659" cy="53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714AAE-1340-45E9-A093-17F444DC27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57944"/>
            <a:ext cx="11931650" cy="674211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E0D7FA3-DCD2-4F34-BC71-40E3E6F22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Словарная работа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0B14399C-7136-447A-A450-59F717F60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224" y="1676401"/>
            <a:ext cx="7252447" cy="4123764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Кумулятивные сказки - это повествования, которые обладают весьма простым жизненным описанием. Нередко подобная история рассказывает нам о каком-нибудь незначительном событии или о ситуации, которая часто встречается в повседневности и является обыденной Это </a:t>
            </a:r>
            <a:r>
              <a:rPr lang="ru-RU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</a:t>
            </a:r>
            <a:r>
              <a:rPr lang="ru-RU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с цепной композицией. Принцип такой композиции заключается в многократном повторении единицы сюжета. Звенья цепочки все одинаковые Повторяющиеся одинаковые эпизоды дополняются новыми элементами.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7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67D599-417B-4859-BA98-5B34CBCBAD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" y="0"/>
            <a:ext cx="12102352" cy="685800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F028AC-288E-4313-9A46-D0913C4AD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29" y="791135"/>
            <a:ext cx="6822141" cy="51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0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C729A5-3B3E-4AF1-9503-64B38CD3FD6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" y="0"/>
            <a:ext cx="12048565" cy="670661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82AAED-C4A7-4091-BBF3-63F6305E1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13" y="672354"/>
            <a:ext cx="7440706" cy="5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049896-2F3A-41CF-92CF-34F22C72CF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" y="0"/>
            <a:ext cx="12030075" cy="6858000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4414DC8-2244-4A69-89FC-8C0EA77D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4" y="1541929"/>
            <a:ext cx="7261412" cy="3523130"/>
          </a:xfrm>
        </p:spPr>
        <p:txBody>
          <a:bodyPr>
            <a:normAutofit fontScale="90000"/>
          </a:bodyPr>
          <a:lstStyle/>
          <a:p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</a:t>
            </a:r>
            <a:r>
              <a:rPr lang="ru-RU" sz="3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светлых, прозрачных глубинах родного языка отражается не только природа родной страны, но и вся история жизни народа. Поколения народа проходят одно за другим, но результаты жизни каждого поколения остаются в языке.</a:t>
            </a:r>
            <a:b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Язык – жизнь народа</a:t>
            </a:r>
            <a:b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6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093C4-766B-4FA0-8C5A-B041C4EB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296E02-19E9-4E91-88A5-E1D4F49B9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76" y="1825625"/>
            <a:ext cx="6908848" cy="4351338"/>
          </a:xfrm>
        </p:spPr>
      </p:pic>
    </p:spTree>
    <p:extLst>
      <p:ext uri="{BB962C8B-B14F-4D97-AF65-F5344CB8AC3E}">
        <p14:creationId xmlns:p14="http://schemas.microsoft.com/office/powerpoint/2010/main" val="90070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187764-0248-4D4E-B508-39F0A31D4A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41" y="-5771"/>
            <a:ext cx="12021669" cy="67585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C6FA1-B1A2-4461-A6A7-F0FE2606F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87" y="708212"/>
            <a:ext cx="7464271" cy="5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14B956-AA32-41DD-95FE-A528E887F3E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" y="142911"/>
            <a:ext cx="12039600" cy="657217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D294D4-7CD7-4E51-91D4-D7C03B575A27}"/>
              </a:ext>
            </a:extLst>
          </p:cNvPr>
          <p:cNvSpPr txBox="1"/>
          <p:nvPr/>
        </p:nvSpPr>
        <p:spPr>
          <a:xfrm>
            <a:off x="2572871" y="1371600"/>
            <a:ext cx="709108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fontAlgn="base"/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Многие русские слова сами по себе излучают    поэзию, подобно тому , как  драгоценные камни излучают   таинственный блеск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Константин Паустовский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 fontAlgn="base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0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F318C1-3633-4EB4-895B-DCF0E7074A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98612"/>
            <a:ext cx="11707906" cy="656216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4914F8-A32B-4080-AC36-12603BE4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40" y="791136"/>
            <a:ext cx="7297271" cy="53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9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1CA08E-7288-484E-9B5D-752CF5B1D77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" y="62753"/>
            <a:ext cx="11367246" cy="679524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407BC0-9325-4B3E-8E95-FDA523FA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36" y="797859"/>
            <a:ext cx="7019364" cy="53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9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4EC8CA-6B57-4181-B6AC-FC3E0C1BDA6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9"/>
            <a:ext cx="12191999" cy="6781701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268F71-8347-497E-8099-07BA46B42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682" y="1006764"/>
            <a:ext cx="5627416" cy="48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1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66F67E-8C4B-4E27-832D-0A1D754F77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201852"/>
            <a:ext cx="11833411" cy="6306805"/>
          </a:xfrm>
        </p:spPr>
      </p:pic>
      <p:pic>
        <p:nvPicPr>
          <p:cNvPr id="6" name="Рисунок 5" descr="Мама. Этимология слова">
            <a:extLst>
              <a:ext uri="{FF2B5EF4-FFF2-40B4-BE49-F238E27FC236}">
                <a16:creationId xmlns:a16="http://schemas.microsoft.com/office/drawing/2014/main" id="{D53647F2-A4C8-470E-8965-561E65F8C3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35" y="851647"/>
            <a:ext cx="4518212" cy="5020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67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15DAB2-FD53-4F50-B95E-A5273A6AB0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" y="-14590"/>
            <a:ext cx="12021670" cy="687258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DBCD28-AB8D-46E6-8436-9A9AB1CDD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3" y="633680"/>
            <a:ext cx="5470467" cy="54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5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07AA53-9682-409D-9604-7B012C4B6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91184"/>
            <a:ext cx="6242304" cy="46756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4EC699-ED87-4F21-91F6-25645BC4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91184"/>
            <a:ext cx="6242304" cy="4675632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2FDF32-332A-4286-BD29-32D8FB7429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131619"/>
            <a:ext cx="11949953" cy="659476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AA31CE-7F2C-4B4D-9328-41F34EB55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091184"/>
            <a:ext cx="6242304" cy="46756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C43111-0EBD-4058-8743-FB034446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35" y="842682"/>
            <a:ext cx="7333130" cy="51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08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199</Words>
  <Application>Microsoft Office PowerPoint</Application>
  <PresentationFormat>Широкоэкранный</PresentationFormat>
  <Paragraphs>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Ивченко Татьяна Вячеславовна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  <vt:lpstr>Презентация PowerPoint</vt:lpstr>
      <vt:lpstr>     В светлых, прозрачных глубинах родного языка отражается не только природа родной страны, но и вся история жизни народа. Поколения народа проходят одно за другим, но результаты жизни каждого поколения остаются в языке.     Язык – жизнь народа  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Ивченко Татьяна Вячеславовна </dc:title>
  <dc:creator>KOSTYAN</dc:creator>
  <cp:lastModifiedBy>KOSTYAN</cp:lastModifiedBy>
  <cp:revision>3</cp:revision>
  <dcterms:created xsi:type="dcterms:W3CDTF">2023-05-03T06:05:20Z</dcterms:created>
  <dcterms:modified xsi:type="dcterms:W3CDTF">2023-05-03T07:04:42Z</dcterms:modified>
</cp:coreProperties>
</file>