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1" r:id="rId20"/>
    <p:sldId id="272" r:id="rId21"/>
    <p:sldId id="273" r:id="rId22"/>
    <p:sldId id="277" r:id="rId23"/>
    <p:sldId id="278" r:id="rId24"/>
    <p:sldId id="283" r:id="rId25"/>
    <p:sldId id="282" r:id="rId26"/>
    <p:sldId id="281" r:id="rId27"/>
    <p:sldId id="280" r:id="rId28"/>
    <p:sldId id="25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4C67C-8446-4A7C-B8FE-AFFC218C7FF8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4854-3E04-41F3-8D4C-9B8F65EE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Презентация «</a:t>
            </a:r>
            <a:r>
              <a:rPr lang="en-US" b="1" dirty="0" smtClean="0">
                <a:solidFill>
                  <a:srgbClr val="7030A0"/>
                </a:solidFill>
              </a:rPr>
              <a:t>Holidays in Britain”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 внеклассному мероприятию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 английскому языку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«Рождественские соревнования»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                </a:t>
            </a:r>
            <a:r>
              <a:rPr lang="ru-RU" b="1" dirty="0" smtClean="0"/>
              <a:t>                             </a:t>
            </a:r>
            <a:r>
              <a:rPr lang="en-US" b="1" dirty="0" smtClean="0"/>
              <a:t> </a:t>
            </a:r>
            <a:r>
              <a:rPr lang="ru-RU" sz="2400" b="1" dirty="0" smtClean="0"/>
              <a:t>Подготовила</a:t>
            </a:r>
          </a:p>
          <a:p>
            <a:pPr algn="ctr">
              <a:buNone/>
            </a:pPr>
            <a:r>
              <a:rPr lang="ru-RU" sz="2400" b="1" dirty="0" smtClean="0"/>
              <a:t>                                                                     Волошина О.К.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MY ENGLISH\нормативная документац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MY ENGLISH\нормативная документаци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MY ENGLISH\нормативная документаци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This day in the morning people eat hot cross buns and have tea.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endParaRPr lang="ru-RU" sz="4800" b="1" dirty="0">
              <a:solidFill>
                <a:srgbClr val="7030A0"/>
              </a:solidFill>
            </a:endParaRPr>
          </a:p>
          <a:p>
            <a:r>
              <a:rPr lang="en-US" sz="4800" b="1" dirty="0" smtClean="0">
                <a:solidFill>
                  <a:srgbClr val="7030A0"/>
                </a:solidFill>
              </a:rPr>
              <a:t>Children </a:t>
            </a:r>
            <a:r>
              <a:rPr lang="en-US" sz="4800" b="1" dirty="0">
                <a:solidFill>
                  <a:srgbClr val="7030A0"/>
                </a:solidFill>
              </a:rPr>
              <a:t>think that a Bunny brings baskets with sweets for them and hides </a:t>
            </a:r>
            <a:r>
              <a:rPr lang="en-US" sz="4800" b="1" dirty="0" err="1">
                <a:solidFill>
                  <a:srgbClr val="7030A0"/>
                </a:solidFill>
              </a:rPr>
              <a:t>coloured</a:t>
            </a:r>
            <a:r>
              <a:rPr lang="en-US" sz="4800" b="1" dirty="0">
                <a:solidFill>
                  <a:srgbClr val="7030A0"/>
                </a:solidFill>
              </a:rPr>
              <a:t> eggs.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Pumpkin faces are special symbols of this day.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endParaRPr lang="ru-RU" sz="4800" b="1" dirty="0">
              <a:solidFill>
                <a:srgbClr val="7030A0"/>
              </a:solidFill>
            </a:endParaRPr>
          </a:p>
          <a:p>
            <a:r>
              <a:rPr lang="en-US" sz="4800" b="1" dirty="0" smtClean="0">
                <a:solidFill>
                  <a:srgbClr val="7030A0"/>
                </a:solidFill>
              </a:rPr>
              <a:t>Children </a:t>
            </a:r>
            <a:r>
              <a:rPr lang="en-US" sz="4800" b="1" dirty="0">
                <a:solidFill>
                  <a:srgbClr val="7030A0"/>
                </a:solidFill>
              </a:rPr>
              <a:t>go to the houses and say “Trick or treat” to everyone.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484784"/>
            <a:ext cx="84836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British children give their Moms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flowers and do all the house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Chores this day.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87624" y="2132856"/>
            <a:ext cx="70236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This is the most important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winter holiday in Britain.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836712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This day people send cards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and special gifts like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chocolate and staffed toys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for people who they love.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The symbol of this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day is a heart.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484783"/>
            <a:ext cx="84802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This holiday is also called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Bonfire night. People make fires </a:t>
            </a:r>
            <a:endParaRPr lang="ru-RU" sz="4800" b="1" dirty="0" smtClean="0">
              <a:solidFill>
                <a:srgbClr val="7030A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7030A0"/>
                </a:solidFill>
              </a:rPr>
              <a:t>and fireworks in the streets.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Y ENGLISH\нормативная документация\scre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312472" cy="650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98076">
            <a:off x="419102" y="1645556"/>
            <a:ext cx="480006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</a:t>
            </a:r>
            <a:endParaRPr lang="ru-RU" sz="13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1685177">
            <a:off x="4331386" y="2962506"/>
            <a:ext cx="56081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witty</a:t>
            </a:r>
            <a:endParaRPr lang="ru-RU" sz="13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Admin\Desktop\MY ENGLISH\нормативная документация\419060df77c6589a1bdf58d4406c90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428" y="0"/>
            <a:ext cx="2997572" cy="3240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MY ENGLISH\нормативная документация\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975" y="50800"/>
            <a:ext cx="5226050" cy="675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MY ENGLISH\нормативная документация\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409" y="188640"/>
            <a:ext cx="470718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MY ENGLISH\нормативная документация\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4664"/>
            <a:ext cx="7620000" cy="5881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MY ENGLISH\нормативная документация\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412" y="0"/>
            <a:ext cx="60511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MY ENGLISH\нормативная документация\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MY ENGLISH\нормативная документация\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488" y="0"/>
            <a:ext cx="53310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MY ENGLISH\нормативная документация\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61" y="0"/>
            <a:ext cx="69590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MY ENGLISH\нормативная документация\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529" y="0"/>
            <a:ext cx="52429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MY ENGLISH\нормативная документация\rud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634078" cy="36450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07904" y="116632"/>
            <a:ext cx="5184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Algerian" pitchFamily="82" charset="0"/>
              </a:rPr>
              <a:t>Hello!  I’m Rudolf. 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Algerian" pitchFamily="82" charset="0"/>
              </a:rPr>
              <a:t>I’m Santa’s chief reindeer.  Look at my nose. It’s very red. I live at the North Pole with Santa for most of the year.  It’s very cold here. On Christmas Eve (24</a:t>
            </a:r>
            <a:r>
              <a:rPr lang="en-US" sz="2200" baseline="30000" dirty="0" smtClean="0">
                <a:solidFill>
                  <a:srgbClr val="0070C0"/>
                </a:solidFill>
                <a:latin typeface="Algerian" pitchFamily="82" charset="0"/>
              </a:rPr>
              <a:t>th</a:t>
            </a:r>
            <a:r>
              <a:rPr lang="en-US" sz="2200" dirty="0" smtClean="0">
                <a:solidFill>
                  <a:srgbClr val="0070C0"/>
                </a:solidFill>
                <a:latin typeface="Algerian" pitchFamily="82" charset="0"/>
              </a:rPr>
              <a:t> December) I help Santa. We take presents to good children.  Santa has a big sleigh to carry all the presents. We fly through the air very fast.  May be we’ll bring a present for you!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4653136"/>
            <a:ext cx="7128792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What </a:t>
            </a:r>
            <a:r>
              <a:rPr lang="en-US" b="1" dirty="0" err="1" smtClean="0">
                <a:solidFill>
                  <a:srgbClr val="002060"/>
                </a:solidFill>
                <a:latin typeface="Bookman Old Style" pitchFamily="18" charset="0"/>
              </a:rPr>
              <a:t>colour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 is the nose of Rudolf?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What kind of animal is he?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Where does Rudolf live?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What is Rudolf’s job?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How does Santa take the presents to children?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MY ENGLISH\нормативная документац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424936" cy="662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aw dummies representing Fawkes are burned in fires across the United Kingdom on Guy Fawkes Nigh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2088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MY ENGLISH\нормативная документаци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46811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MY ENGLISH\нормативная документация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MY ENGLISH\нормативная документац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MY ENGLISH\нормативная документация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MY ENGLISH\нормативная документация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266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2022-11-28T22:02:46Z</dcterms:created>
  <dcterms:modified xsi:type="dcterms:W3CDTF">2022-11-30T12:20:54Z</dcterms:modified>
</cp:coreProperties>
</file>