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62" r:id="rId5"/>
    <p:sldId id="263" r:id="rId6"/>
    <p:sldId id="257" r:id="rId7"/>
    <p:sldId id="258" r:id="rId8"/>
    <p:sldId id="264" r:id="rId9"/>
    <p:sldId id="267" r:id="rId10"/>
    <p:sldId id="265" r:id="rId11"/>
    <p:sldId id="259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54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4BE5A0-CD78-4BE2-A9B8-F47FC73CEC92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4E2239A-C5FE-4E59-8943-113463E5DA56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8184497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BE5A0-CD78-4BE2-A9B8-F47FC73CEC92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2239A-C5FE-4E59-8943-113463E5DA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225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BE5A0-CD78-4BE2-A9B8-F47FC73CEC92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2239A-C5FE-4E59-8943-113463E5DA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479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BE5A0-CD78-4BE2-A9B8-F47FC73CEC92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2239A-C5FE-4E59-8943-113463E5DA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947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4BE5A0-CD78-4BE2-A9B8-F47FC73CEC92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4E2239A-C5FE-4E59-8943-113463E5DA5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8081433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BE5A0-CD78-4BE2-A9B8-F47FC73CEC92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2239A-C5FE-4E59-8943-113463E5DA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10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BE5A0-CD78-4BE2-A9B8-F47FC73CEC92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2239A-C5FE-4E59-8943-113463E5DA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826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BE5A0-CD78-4BE2-A9B8-F47FC73CEC92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2239A-C5FE-4E59-8943-113463E5DA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181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BE5A0-CD78-4BE2-A9B8-F47FC73CEC92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2239A-C5FE-4E59-8943-113463E5DA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946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4BE5A0-CD78-4BE2-A9B8-F47FC73CEC92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4E2239A-C5FE-4E59-8943-113463E5DA5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45413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4BE5A0-CD78-4BE2-A9B8-F47FC73CEC92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4E2239A-C5FE-4E59-8943-113463E5DA5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84643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694BE5A0-CD78-4BE2-A9B8-F47FC73CEC92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04E2239A-C5FE-4E59-8943-113463E5DA5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6251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ordwall.net/ru/resource/27829115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6nA0H250Jo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3" r="659" b="20553"/>
          <a:stretch/>
        </p:blipFill>
        <p:spPr>
          <a:xfrm>
            <a:off x="0" y="0"/>
            <a:ext cx="121306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56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neposed.net/images/olga/tvorcheskii_sunduchok/risovanie/neposeda_risuet_3/viduvanie-1/risovanie-viduvanie17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9" t="4649" r="6448" b="11017"/>
          <a:stretch/>
        </p:blipFill>
        <p:spPr bwMode="auto">
          <a:xfrm>
            <a:off x="0" y="-457200"/>
            <a:ext cx="11992708" cy="8129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e265a491cbaba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06000" y="5117123"/>
            <a:ext cx="1852246" cy="185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83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0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11 упражнений для пальцев рук, чтобы тренировать мозг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48" b="8019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871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11 упражнений для пальцев рук, чтобы тренировать мозг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90"/>
          <a:stretch/>
        </p:blipFill>
        <p:spPr bwMode="auto">
          <a:xfrm>
            <a:off x="0" y="-1"/>
            <a:ext cx="12192000" cy="69635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506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11 упражнений для пальцев рук, чтобы тренировать мозг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3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115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11 упражнений для пальцев рук, чтобы тренировать мозг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9" b="5632"/>
          <a:stretch/>
        </p:blipFill>
        <p:spPr bwMode="auto">
          <a:xfrm>
            <a:off x="-86550" y="-1"/>
            <a:ext cx="12278550" cy="69752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29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11 упражнений для пальцев рук, чтобы тренировать мозг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74" b="790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738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11 упражнений для пальцев рук, чтобы тренировать мозг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50" b="1290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529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479" y="0"/>
            <a:ext cx="3872251" cy="38722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794" y="1150046"/>
            <a:ext cx="4316619" cy="34532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277" y="2665679"/>
            <a:ext cx="4373576" cy="33872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378" y="3872251"/>
            <a:ext cx="4478622" cy="298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39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8507" y="558677"/>
            <a:ext cx="10515600" cy="1950061"/>
          </a:xfrm>
        </p:spPr>
        <p:txBody>
          <a:bodyPr>
            <a:normAutofit fontScale="90000"/>
          </a:bodyPr>
          <a:lstStyle/>
          <a:p>
            <a:pPr fontAlgn="base"/>
            <a:r>
              <a:rPr lang="en-US" u="sng" dirty="0">
                <a:hlinkClick r:id="rId2"/>
              </a:rPr>
              <a:t>https://</a:t>
            </a:r>
            <a:r>
              <a:rPr lang="en-US" u="sng" dirty="0" smtClean="0">
                <a:hlinkClick r:id="rId2"/>
              </a:rPr>
              <a:t>wordwall.net/ru/resource/27829115</a:t>
            </a:r>
            <a:r>
              <a:rPr lang="ru-RU" u="sng" dirty="0" smtClean="0"/>
              <a:t/>
            </a:r>
            <a:br>
              <a:rPr lang="ru-RU" u="sng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8154" y="4700954"/>
            <a:ext cx="10005646" cy="14760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dirty="0" smtClean="0">
                <a:latin typeface="Bahnschrift Condensed" panose="020B0502040204020203" pitchFamily="34" charset="0"/>
              </a:rPr>
              <a:t>Игра «Найди слово»</a:t>
            </a:r>
            <a:endParaRPr lang="ru-RU" sz="6600" dirty="0">
              <a:latin typeface="Bahnschrift Condensed" panose="020B0502040204020203" pitchFamily="34" charset="0"/>
            </a:endParaRPr>
          </a:p>
        </p:txBody>
      </p:sp>
      <p:pic>
        <p:nvPicPr>
          <p:cNvPr id="1026" name="Picture 2" descr="https://wordwall.net/resourceajax/qr?resourceType=activity&amp;id=27829115&amp;imagetype=png&amp;pixels=4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815" y="1086216"/>
            <a:ext cx="3524250" cy="35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86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www.youtube.com/watch?v=V6nA0H250Jo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4400" dirty="0" smtClean="0">
                <a:latin typeface="Bahnschrift Condensed" panose="020B0502040204020203" pitchFamily="34" charset="0"/>
              </a:rPr>
              <a:t>Игра «Угадай что я рисую»</a:t>
            </a:r>
          </a:p>
          <a:p>
            <a:pPr marL="0" indent="0" algn="ctr">
              <a:buNone/>
            </a:pPr>
            <a:r>
              <a:rPr lang="ru-RU" sz="4400" dirty="0" smtClean="0">
                <a:latin typeface="Bahnschrift Condensed" panose="020B0502040204020203" pitchFamily="34" charset="0"/>
              </a:rPr>
              <a:t>Загадки про игрушки</a:t>
            </a:r>
            <a:endParaRPr lang="ru-RU" sz="4400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73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TM10001105[[fn=Уголки]]</Template>
  <TotalTime>145</TotalTime>
  <Words>21</Words>
  <Application>Microsoft Office PowerPoint</Application>
  <PresentationFormat>Широкоэкранный</PresentationFormat>
  <Paragraphs>6</Paragraphs>
  <Slides>11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Bahnschrift Condensed</vt:lpstr>
      <vt:lpstr>Franklin Gothic Book</vt:lpstr>
      <vt:lpstr>Crop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https://wordwall.net/ru/resource/27829115    </vt:lpstr>
      <vt:lpstr>https://www.youtube.com/watch?v=V6nA0H250Jo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Семья Храмушиных</dc:creator>
  <cp:lastModifiedBy>Семья Храмушиных</cp:lastModifiedBy>
  <cp:revision>6</cp:revision>
  <dcterms:created xsi:type="dcterms:W3CDTF">2023-02-26T16:18:37Z</dcterms:created>
  <dcterms:modified xsi:type="dcterms:W3CDTF">2023-02-26T18:44:38Z</dcterms:modified>
</cp:coreProperties>
</file>