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9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1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6092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96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698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877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28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38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3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5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5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2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4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16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6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93F8D-D4C2-4F56-A287-BFED73ED138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47589E-8D80-4DBA-AA38-6F9BDA965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9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04357" y="599171"/>
            <a:ext cx="10507084" cy="128089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образовательное учреждение детский сад №54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Фрунзенского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Санкт-Петербурга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Куштуева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Надежда Александровна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51" y="2049085"/>
            <a:ext cx="4926677" cy="369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331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1" y="66962"/>
            <a:ext cx="5331922" cy="355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56" y="233216"/>
            <a:ext cx="5082541" cy="338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86" y="3547225"/>
            <a:ext cx="4874722" cy="3249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3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6" y="78047"/>
            <a:ext cx="4866409" cy="324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26" y="133465"/>
            <a:ext cx="4700154" cy="3133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8" y="3383740"/>
            <a:ext cx="5007725" cy="333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05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1" y="66502"/>
            <a:ext cx="5045823" cy="3363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68" y="167870"/>
            <a:ext cx="4741718" cy="3161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91" y="3430384"/>
            <a:ext cx="4949536" cy="329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83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63" y="329166"/>
            <a:ext cx="8429380" cy="632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14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34" y="1159313"/>
            <a:ext cx="6303735" cy="473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79" y="956677"/>
            <a:ext cx="6143380" cy="461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693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22" y="1120524"/>
            <a:ext cx="6325982" cy="474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93" y="1278770"/>
            <a:ext cx="6356529" cy="477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8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01" y="42859"/>
            <a:ext cx="8536540" cy="640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6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2" y="689956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06833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</TotalTime>
  <Words>9</Words>
  <Application>Microsoft Office PowerPoint</Application>
  <PresentationFormat>Широкоэкранный</PresentationFormat>
  <Paragraphs>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Легкий дым</vt:lpstr>
      <vt:lpstr>Государственное бюджетное дошкольное образовательное учреждение детский сад №54  Фрунзенского района Санкт-Петербурга                                                                  Куштуева Надежда Александровна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детский сад №54  Фрунзенского района Санкт-Петербурга                                                                  Куштуева Надежда Александровна</dc:title>
  <dc:creator>Пользователь</dc:creator>
  <cp:lastModifiedBy>Пользователь</cp:lastModifiedBy>
  <cp:revision>2</cp:revision>
  <dcterms:created xsi:type="dcterms:W3CDTF">2022-11-14T08:18:44Z</dcterms:created>
  <dcterms:modified xsi:type="dcterms:W3CDTF">2022-11-14T08:33:30Z</dcterms:modified>
</cp:coreProperties>
</file>