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9" r:id="rId3"/>
    <p:sldId id="257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71" r:id="rId12"/>
    <p:sldId id="272" r:id="rId13"/>
    <p:sldId id="267" r:id="rId14"/>
    <p:sldId id="273" r:id="rId15"/>
    <p:sldId id="268" r:id="rId16"/>
    <p:sldId id="269" r:id="rId17"/>
    <p:sldId id="270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C9D"/>
    <a:srgbClr val="DD137B"/>
    <a:srgbClr val="FFF974"/>
    <a:srgbClr val="BA8FBA"/>
    <a:srgbClr val="BC829A"/>
    <a:srgbClr val="EF9BA0"/>
    <a:srgbClr val="F7C5B4"/>
    <a:srgbClr val="B74F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5B2869-9305-468A-80ED-217C2F4191E6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D81E8E-08E1-47E4-8287-B04A129E0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10647A-BAD3-4C96-85E2-9524FDB798AE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53379A-E088-43ED-B9DA-895BB91A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0CBE-B6BA-4301-AFC0-CC1BBB7755B0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58B95-3817-4009-BFDD-137A44C80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67D7-B5D1-41C8-A6E7-351F1DD53C73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4D52-31E7-411F-91B5-624A13A10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F66D-BFF5-472A-8DC9-F40A40E42D85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DA47-FF78-48C4-910E-EF2EB6B88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3D02-B8DC-4D64-9799-D77CCBD879B4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BD2FE-9541-493D-88E9-E4E18F0D8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39ED-DE68-4427-8C0A-A749057E479B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6E42-6177-42DC-9565-7EBF2CC2B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E0D0-7D68-41E4-BA2A-0D023FFEC99C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DABA-27AF-4537-9C11-AC960E38E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87E8-83C4-4D6F-9E0A-EC8CF57734C1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49B4-2758-4E19-B002-84F278B74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047A-49EC-4025-B0B4-13F9BD0CE7D9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DC80-AFA9-4EC6-A27A-92705811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1A47-BE0D-4F3A-8C90-C33B0934D7C4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32E8-5E47-4B78-ABC4-25C6EB812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B6FF-C9E9-4F1D-BAAE-28836DEAF2A0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11A0-9274-4FF2-950A-BBE142CE0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D8D5-8133-41FC-A7FF-0365B51AD3C9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C6DF-BF47-46E3-A246-A280FF844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46E3-58B6-42BB-92DB-C973079D0912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2316-3DAC-4679-B81E-9D89832BE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7FD8-DDD2-4678-B14F-B6D26FF8D546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A0EC-7CD5-4BF2-AD90-87AFC6C02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BA9E0-3356-4FFA-91C9-51FB61DFCFF5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1F07-F434-460A-BE45-0C514C6C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1DE5-6302-4F69-A539-F2123DE222F5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F3F0-9624-4005-9019-0E564E58E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4F50-6E8E-40E8-9F29-2F0A22ACBC88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E5C6-A812-4B1D-898E-10CEEE8A1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4CCF-EB0E-43CC-8762-C91AAC0FD5EB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03B5-FE28-4C93-823B-96ED5B3CE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2329-D974-466C-BF39-8CBB584AF581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FB0A-1ECF-4044-B4D0-FFB4CA11E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385E-7C10-4B0A-9B69-D8761DC23E52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92D1-B6D1-4C08-9B48-E62A42F20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A24C-D4D6-4110-8E8A-6362BF84DAC0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B260-E6B6-4D7C-98AF-30E6E6FB5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88CE-90AD-47D1-AB18-80223B1A81CA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E7C9-F750-4027-8ECE-283F2F43F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D5ED-6540-4811-B778-17B3AC91719F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804E-9480-4EEB-B8B4-DA69EB68F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E6BF66-746D-4A27-B7EC-06A8966D20A9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C8132B-A328-4D8A-A5B9-6329B9942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D031B4-5302-487C-8F79-DB3AEBB603CB}" type="datetimeFigureOut">
              <a:rPr lang="ru-RU"/>
              <a:pPr>
                <a:defRPr/>
              </a:pPr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A5A2DD-2E61-4FB3-994B-61DA06907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7;&#1040;&#1044;\&#1055;&#1045;&#1044;&#1040;&#1043;&#1054;&#1043;%20&#1043;&#1054;&#1044;&#1040;%202020\&#1087;&#1091;&#1090;&#1077;&#1096;&#1077;&#1089;&#1090;&#1074;&#1080;&#1077;%20&#1074;%20&#1083;&#1086;&#1085;&#1076;&#1086;&#1085;\&#1073;&#1080;&#1075;%20&#1073;&#1077;&#1085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7;&#1040;&#1044;\&#1055;&#1045;&#1044;&#1040;&#1043;&#1054;&#1043;%20&#1043;&#1054;&#1044;&#1040;%202020\&#1087;&#1091;&#1090;&#1077;&#1096;&#1077;&#1089;&#1090;&#1074;&#1080;&#1077;%20&#1074;%20&#1083;&#1086;&#1085;&#1076;&#1086;&#1085;\the_wheels_on_the_bus_are_you_sleeping_brother_john_(mp3pirat.ru)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dfondos.org/file/30063/1024x768/crop/england-trees-westminster-abbey.jpg" TargetMode="External"/><Relationship Id="rId13" Type="http://schemas.openxmlformats.org/officeDocument/2006/relationships/hyperlink" Target="https://f.otzyv.ru/f/09/02/26271/15051821382048382884.jpg" TargetMode="External"/><Relationship Id="rId18" Type="http://schemas.openxmlformats.org/officeDocument/2006/relationships/hyperlink" Target="https://i.pinimg.com/originals/4b/76/84/4b7684788715ff0ee79b0297f5e522ab.jpg" TargetMode="External"/><Relationship Id="rId3" Type="http://schemas.openxmlformats.org/officeDocument/2006/relationships/hyperlink" Target="https://st3.depositphotos.com/8696740/14502/v/950/depositphotos_145024829-stock-illustration-united-kingdom-great-britain-map.jpg" TargetMode="External"/><Relationship Id="rId21" Type="http://schemas.openxmlformats.org/officeDocument/2006/relationships/hyperlink" Target="https://arhivurokov.ru/kopilka/uploads/user_file_563062bc59122/user_file_563062bc59122_2_3.jpeg" TargetMode="External"/><Relationship Id="rId7" Type="http://schemas.openxmlformats.org/officeDocument/2006/relationships/hyperlink" Target="https://ktotak.ru/_bl/0/71487631.jpg" TargetMode="External"/><Relationship Id="rId12" Type="http://schemas.openxmlformats.org/officeDocument/2006/relationships/hyperlink" Target="http://images6.fanpop.com/image/polls/1648000/1648465_1504477828875_full.jpg" TargetMode="External"/><Relationship Id="rId17" Type="http://schemas.openxmlformats.org/officeDocument/2006/relationships/hyperlink" Target="http://wallpapertop.net/wp-content/uploads/2018/01/River%20Thames%20Ultra%20HD%20Wallpaper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londontopia.net/wp-content/uploads/2014/08/big-ben-clock-3_3009518k.jpg" TargetMode="External"/><Relationship Id="rId20" Type="http://schemas.openxmlformats.org/officeDocument/2006/relationships/hyperlink" Target="https://www.fantasianew.ru/wa-data/public/shop/products/88/86/28688/images/15341/15341.97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oboi7.com/89fd392464b7094426ea72cc9f3828faae064b58/goroda.jpg" TargetMode="External"/><Relationship Id="rId11" Type="http://schemas.openxmlformats.org/officeDocument/2006/relationships/hyperlink" Target="https://club.foto.ru/gallery/images/photo/2017/01/07/2497413.jpg" TargetMode="External"/><Relationship Id="rId5" Type="http://schemas.openxmlformats.org/officeDocument/2006/relationships/hyperlink" Target="http://mybebyshop.ru/image/cache/catalog/b7fdcb675d65b503633fa6d704ad6ed6-500x500.jpg" TargetMode="External"/><Relationship Id="rId15" Type="http://schemas.openxmlformats.org/officeDocument/2006/relationships/hyperlink" Target="https://avatars.mds.yandex.net/get-pdb/1039768/84b83d42-65e3-42af-8b99-b4949222b9e0/s1200?webp=false" TargetMode="External"/><Relationship Id="rId23" Type="http://schemas.openxmlformats.org/officeDocument/2006/relationships/hyperlink" Target="https://naklejka.ru/image/cache/catalog/productimage/13941_0-500x500.png" TargetMode="External"/><Relationship Id="rId10" Type="http://schemas.openxmlformats.org/officeDocument/2006/relationships/hyperlink" Target="https://img2.freepng.ru/20180331/haq/kisspng-london-iphone-telephone-booth-red-telephone-box-london-5ac03ef3322e19.0920276515225484672055.jpg" TargetMode="External"/><Relationship Id="rId19" Type="http://schemas.openxmlformats.org/officeDocument/2006/relationships/hyperlink" Target="https://avatars.mds.yandex.net/get-pdb/27625/a63cf9b9-ec98-450d-9c50-c690d2804deb/s1200?webp=false" TargetMode="External"/><Relationship Id="rId4" Type="http://schemas.openxmlformats.org/officeDocument/2006/relationships/hyperlink" Target="https://ds04.infourok.ru/uploads/ex/004e/000b23dd-8790804a/img1.jpg" TargetMode="External"/><Relationship Id="rId9" Type="http://schemas.openxmlformats.org/officeDocument/2006/relationships/hyperlink" Target="http://www.setwalls.ru/pic/201409/1366x768/setwalls.ru-73594.jpg" TargetMode="External"/><Relationship Id="rId14" Type="http://schemas.openxmlformats.org/officeDocument/2006/relationships/hyperlink" Target="http://travel-architect.net/wp-content/uploads/2017/04/30c3fe17901881.562c0ab74147b-1024x724.jpg" TargetMode="External"/><Relationship Id="rId22" Type="http://schemas.openxmlformats.org/officeDocument/2006/relationships/hyperlink" Target="https://s.hdnux.com/photos/27/23/57/6110151/4/920x92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9" descr="пос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 rot="21033451">
            <a:off x="1333766" y="765983"/>
            <a:ext cx="974725" cy="984250"/>
          </a:xfrm>
          <a:prstGeom prst="roundRect">
            <a:avLst>
              <a:gd name="adj" fmla="val 11750"/>
            </a:avLst>
          </a:prstGeom>
          <a:solidFill>
            <a:srgbClr val="BA8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620688"/>
            <a:ext cx="1071562" cy="1000125"/>
          </a:xfrm>
          <a:prstGeom prst="roundRect">
            <a:avLst>
              <a:gd name="adj" fmla="val 1175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916784">
            <a:off x="3465035" y="808444"/>
            <a:ext cx="1016000" cy="1025525"/>
          </a:xfrm>
          <a:prstGeom prst="roundRect">
            <a:avLst>
              <a:gd name="adj" fmla="val 11750"/>
            </a:avLst>
          </a:prstGeom>
          <a:solidFill>
            <a:srgbClr val="DD1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692696"/>
            <a:ext cx="1000125" cy="1000125"/>
          </a:xfrm>
          <a:prstGeom prst="roundRect">
            <a:avLst>
              <a:gd name="adj" fmla="val 11750"/>
            </a:avLst>
          </a:prstGeom>
          <a:solidFill>
            <a:srgbClr val="B7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21067493">
            <a:off x="5296348" y="981434"/>
            <a:ext cx="1025525" cy="1068387"/>
          </a:xfrm>
          <a:prstGeom prst="roundRect">
            <a:avLst>
              <a:gd name="adj" fmla="val 11750"/>
            </a:avLst>
          </a:prstGeom>
          <a:solidFill>
            <a:srgbClr val="EF9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312052">
            <a:off x="6314484" y="632507"/>
            <a:ext cx="1039812" cy="1050925"/>
          </a:xfrm>
          <a:prstGeom prst="roundRect">
            <a:avLst>
              <a:gd name="adj" fmla="val 11750"/>
            </a:avLst>
          </a:prstGeom>
          <a:solidFill>
            <a:srgbClr val="BC8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19653910">
            <a:off x="7366138" y="955014"/>
            <a:ext cx="1014412" cy="1047750"/>
          </a:xfrm>
          <a:prstGeom prst="roundRect">
            <a:avLst>
              <a:gd name="adj" fmla="val 11750"/>
            </a:avLst>
          </a:prstGeom>
          <a:solidFill>
            <a:srgbClr val="F7C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47664" y="548680"/>
            <a:ext cx="6270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E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548680"/>
            <a:ext cx="79216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N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692696"/>
            <a:ext cx="7731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G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908720"/>
            <a:ext cx="4318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</a:t>
            </a:r>
            <a:endParaRPr lang="ru-RU" sz="7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620688"/>
            <a:ext cx="6207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S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320" y="980728"/>
            <a:ext cx="6127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H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548680"/>
            <a:ext cx="57626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bg1"/>
                </a:solidFill>
                <a:latin typeface="+mj-lt"/>
              </a:rPr>
              <a:t>L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2924944"/>
            <a:ext cx="7416824" cy="70788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dirty="0" smtClean="0">
                <a:solidFill>
                  <a:srgbClr val="DD1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Путешествие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A47C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Лондон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560" y="58772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Подготовила: </a:t>
            </a:r>
            <a:r>
              <a:rPr lang="ru-RU" b="1" dirty="0" smtClean="0">
                <a:solidFill>
                  <a:srgbClr val="7030A0"/>
                </a:solidFill>
              </a:rPr>
              <a:t>воспитатель МБДОУ </a:t>
            </a:r>
            <a:r>
              <a:rPr lang="ru-RU" b="1" dirty="0" smtClean="0">
                <a:solidFill>
                  <a:srgbClr val="7030A0"/>
                </a:solidFill>
              </a:rPr>
              <a:t>КВ «Детский сад №8 «Радуга» </a:t>
            </a:r>
            <a:r>
              <a:rPr lang="ru-RU" b="1" dirty="0" smtClean="0">
                <a:solidFill>
                  <a:srgbClr val="7030A0"/>
                </a:solidFill>
              </a:rPr>
              <a:t>Ямбаева </a:t>
            </a:r>
            <a:r>
              <a:rPr lang="ru-RU" b="1" dirty="0" smtClean="0">
                <a:solidFill>
                  <a:srgbClr val="7030A0"/>
                </a:solidFill>
              </a:rPr>
              <a:t>М.А.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5051821382048382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836712"/>
            <a:ext cx="7770390" cy="5185890"/>
          </a:xfrm>
          <a:prstGeom prst="rect">
            <a:avLst/>
          </a:prstGeom>
        </p:spPr>
      </p:pic>
      <p:pic>
        <p:nvPicPr>
          <p:cNvPr id="4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80112" y="5445224"/>
            <a:ext cx="3135263" cy="1040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50518213820483828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8680"/>
            <a:ext cx="8136904" cy="5756860"/>
          </a:xfrm>
          <a:prstGeom prst="rect">
            <a:avLst/>
          </a:prstGeom>
        </p:spPr>
      </p:pic>
      <p:pic>
        <p:nvPicPr>
          <p:cNvPr id="8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96136" y="5675270"/>
            <a:ext cx="2919239" cy="968417"/>
          </a:xfrm>
        </p:spPr>
      </p:pic>
      <p:pic>
        <p:nvPicPr>
          <p:cNvPr id="5" name="Рисунок 4" descr="15341.97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13" t="8725" r="16925" b="11983"/>
          <a:stretch>
            <a:fillRect/>
          </a:stretch>
        </p:blipFill>
        <p:spPr>
          <a:xfrm>
            <a:off x="2555776" y="1052736"/>
            <a:ext cx="900594" cy="792088"/>
          </a:xfrm>
          <a:prstGeom prst="rect">
            <a:avLst/>
          </a:prstGeom>
        </p:spPr>
      </p:pic>
      <p:pic>
        <p:nvPicPr>
          <p:cNvPr id="7" name="биг б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95536" y="6093296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3 0.03954 C 0.20156 0.037 0.14027 0.07099 0.17586 0.02359 C 0.17986 0.00138 0.18941 -0.03099 0.17291 -0.0458 C 0.16892 -0.05366 0.16458 -0.05759 0.15937 -0.06383 C 0.15069 -0.07424 0.14375 -0.08234 0.13246 -0.08765 C 0.11701 -0.08673 0.10225 -0.08858 0.08784 -0.08164 C 0.08038 -0.0673 0.08871 -0.08465 0.08333 -0.06777 C 0.08142 -0.06175 0.07691 -0.05713 0.0743 -0.05181 C 0.07222 -0.04256 0.06406 -0.03608 0.05937 -0.02799 C 0.05555 -0.00671 0.05277 0.01572 0.06545 0.03168 C 0.0677 0.04162 0.06979 0.05134 0.07135 0.06151 C 0.06996 0.06822 0.06857 0.0747 0.06684 0.0814 C 0.06597 0.09343 0.06527 0.10222 0.06232 0.11309 C 0.0625 0.11494 0.06371 0.12766 0.06545 0.13112 C 0.07152 0.14338 0.08611 0.14199 0.09531 0.14292 C 0.10781 0.14893 0.12448 0.14801 0.13698 0.14893 C 0.14531 0.15124 0.15382 0.15656 0.16093 0.16281 C 0.16545 0.16674 0.1677 0.17067 0.17291 0.17275 C 0.17968 0.1864 0.1743 0.17298 0.1743 0.20259 C 0.1743 0.21392 0.175 0.22502 0.17586 0.23635 C 0.17691 0.25115 0.18611 0.25323 0.19531 0.25624 C 0.20607 0.25994 0.2177 0.26341 0.22812 0.26827 C 0.25086 0.2648 0.23698 0.26618 0.26979 0.26618 " pathEditMode="relative" ptsTypes="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50518213820483828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620688"/>
            <a:ext cx="3662606" cy="5493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860032" y="620688"/>
            <a:ext cx="3135263" cy="1040080"/>
          </a:xfrm>
        </p:spPr>
      </p:pic>
      <p:pic>
        <p:nvPicPr>
          <p:cNvPr id="5" name="Рисунок 4" descr="big-ben-clock-3_3009518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2420888"/>
            <a:ext cx="4456733" cy="278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the_wheels_on_the_bus_are_you_sleeping_brother_john_(mp3pira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88424" y="6165304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5051821382048382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136904" cy="5756860"/>
          </a:xfrm>
          <a:prstGeom prst="rect">
            <a:avLst/>
          </a:prstGeom>
        </p:spPr>
      </p:pic>
      <p:pic>
        <p:nvPicPr>
          <p:cNvPr id="8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96136" y="5675270"/>
            <a:ext cx="2919239" cy="968417"/>
          </a:xfrm>
        </p:spPr>
      </p:pic>
      <p:pic>
        <p:nvPicPr>
          <p:cNvPr id="5" name="Рисунок 4" descr="15341.9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13" t="8725" r="16925" b="11983"/>
          <a:stretch>
            <a:fillRect/>
          </a:stretch>
        </p:blipFill>
        <p:spPr>
          <a:xfrm>
            <a:off x="4572000" y="2852936"/>
            <a:ext cx="900594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6 -0.00786 C -0.06753 -0.00717 -0.07847 -0.00763 -0.08941 -0.00601 C -0.10069 -0.00416 -0.11545 0.00208 -0.12673 0.00602 C -0.13403 0.01249 -0.14219 0.01249 -0.15069 0.01388 C -0.15521 0.01596 -0.15955 0.01781 -0.16406 0.01989 C -0.1691 0.0266 -0.17517 0.02914 -0.18055 0.03585 C -0.17673 0.04811 -0.17639 0.04556 -0.16996 0.05366 C -0.1684 0.0606 -0.16701 0.06568 -0.16406 0.0717 C -0.16094 0.08742 -0.16007 0.10407 -0.1566 0.11934 C -0.15243 0.13738 -0.15486 0.12211 -0.15208 0.13529 C -0.15052 0.14293 -0.15052 0.15218 -0.14757 0.15911 C -0.14236 0.17137 -0.13611 0.18247 -0.13125 0.19496 C -0.12378 0.21462 -0.12274 0.23821 -0.11632 0.25856 C -0.11267 0.27012 -0.10486 0.27799 -0.09982 0.28839 C -0.09427 0.31106 -0.06701 0.28539 -0.0566 0.27845 C -0.0526 0.27012 -0.0493 0.26781 -0.04323 0.26249 C -0.03455 0.25509 -0.02864 0.24492 -0.01927 0.23867 C -0.01649 0.22803 -0.0191 0.23405 -0.00885 0.22479 C -0.00729 0.22341 -0.0059 0.22202 -0.00434 0.22063 C -0.00278 0.21924 0.00018 0.2167 0.00018 0.2167 C 0.00382 0.2093 0.00729 0.20745 0.01354 0.20491 C 0.02031 0.19519 0.04757 0.18849 0.05677 0.18687 C 0.0849 0.1753 0.11927 0.179 0.14792 0.1908 C 0.15243 0.20005 0.15764 0.19843 0.16424 0.20676 C 0.16806 0.21161 0.17101 0.21462 0.17622 0.2167 C 0.18143 0.22109 0.18646 0.22479 0.19271 0.22479 " pathEditMode="relative" ptsTypes="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5051821382048382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7770390" cy="514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80112" y="404664"/>
            <a:ext cx="3135263" cy="1040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5051821382048382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042" y="908720"/>
            <a:ext cx="7707426" cy="514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80112" y="404664"/>
            <a:ext cx="3135263" cy="1040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5051821382048382884.jpg"/>
          <p:cNvPicPr>
            <a:picLocks noChangeAspect="1"/>
          </p:cNvPicPr>
          <p:nvPr/>
        </p:nvPicPr>
        <p:blipFill>
          <a:blip r:embed="rId3" cstate="print"/>
          <a:srcRect l="4671" r="7507"/>
          <a:stretch>
            <a:fillRect/>
          </a:stretch>
        </p:blipFill>
        <p:spPr>
          <a:xfrm>
            <a:off x="467544" y="908720"/>
            <a:ext cx="814440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5576" y="5229200"/>
            <a:ext cx="3135263" cy="1040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5051821382048382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35416">
            <a:off x="4283968" y="3501008"/>
            <a:ext cx="4069975" cy="2692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50518213820483828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1834">
            <a:off x="1097442" y="3017963"/>
            <a:ext cx="2078430" cy="311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50518213820483828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28889">
            <a:off x="4704602" y="599972"/>
            <a:ext cx="3769453" cy="2665122"/>
          </a:xfrm>
          <a:prstGeom prst="rect">
            <a:avLst/>
          </a:prstGeom>
        </p:spPr>
      </p:pic>
      <p:pic>
        <p:nvPicPr>
          <p:cNvPr id="6" name="Рисунок 5" descr="15051821382048382884.jpg"/>
          <p:cNvPicPr>
            <a:picLocks noChangeAspect="1"/>
          </p:cNvPicPr>
          <p:nvPr/>
        </p:nvPicPr>
        <p:blipFill>
          <a:blip r:embed="rId6" cstate="print"/>
          <a:srcRect l="4671" r="7507"/>
          <a:stretch>
            <a:fillRect/>
          </a:stretch>
        </p:blipFill>
        <p:spPr>
          <a:xfrm rot="508359">
            <a:off x="467544" y="836712"/>
            <a:ext cx="3888432" cy="226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99792" y="5661248"/>
            <a:ext cx="3135263" cy="1040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3" cstate="print"/>
          <a:srcRect l="2957" t="4028" b="3326"/>
          <a:stretch>
            <a:fillRect/>
          </a:stretch>
        </p:blipFill>
        <p:spPr>
          <a:xfrm>
            <a:off x="3995936" y="3212976"/>
            <a:ext cx="4725973" cy="3312368"/>
          </a:xfrm>
          <a:prstGeom prst="rect">
            <a:avLst/>
          </a:prstGeom>
        </p:spPr>
      </p:pic>
      <p:pic>
        <p:nvPicPr>
          <p:cNvPr id="1026" name="Picture 2" descr="C:\Users\Alex\Desktop\путешествие в лондон\depositphotos_145024829-stock-illustration-united-kingdom-great-britain-map.jpg"/>
          <p:cNvPicPr>
            <a:picLocks noChangeAspect="1" noChangeArrowheads="1"/>
          </p:cNvPicPr>
          <p:nvPr/>
        </p:nvPicPr>
        <p:blipFill>
          <a:blip r:embed="rId4" cstate="print"/>
          <a:srcRect l="4860" r="4416"/>
          <a:stretch>
            <a:fillRect/>
          </a:stretch>
        </p:blipFill>
        <p:spPr bwMode="auto">
          <a:xfrm>
            <a:off x="251520" y="476672"/>
            <a:ext cx="3528392" cy="3889158"/>
          </a:xfrm>
          <a:prstGeom prst="rect">
            <a:avLst/>
          </a:prstGeom>
          <a:noFill/>
        </p:spPr>
      </p:pic>
      <p:pic>
        <p:nvPicPr>
          <p:cNvPr id="7" name="Рисунок 6" descr="b7fdcb675d65b503633fa6d704ad6ed6-500x5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6" t="13033" r="4745" b="14392"/>
          <a:stretch>
            <a:fillRect/>
          </a:stretch>
        </p:blipFill>
        <p:spPr>
          <a:xfrm>
            <a:off x="2411760" y="2996952"/>
            <a:ext cx="1512168" cy="1209734"/>
          </a:xfrm>
          <a:prstGeom prst="rect">
            <a:avLst/>
          </a:prstGeom>
        </p:spPr>
      </p:pic>
      <p:pic>
        <p:nvPicPr>
          <p:cNvPr id="6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5976" y="188640"/>
            <a:ext cx="3816424" cy="12660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4875E-6 C -0.00573 0.0037 -0.00903 0.00925 -0.01493 0.01202 C -0.025 0.03168 -0.00885 0.00208 -0.02378 0.02197 C -0.02483 0.02336 -0.02431 0.02613 -0.02535 0.02775 C -0.02656 0.0296 -0.0283 0.03053 -0.02986 0.03191 C -0.03229 0.04232 -0.03767 0.0451 -0.04479 0.04972 C -0.04931 0.05597 -0.05121 0.06267 -0.0566 0.06753 C -0.06458 0.08349 -0.07014 0.1006 -0.07899 0.1154 C -0.08003 0.11933 -0.08142 0.12303 -0.08212 0.1272 C -0.08316 0.13344 -0.08316 0.15032 -0.08646 0.15703 C -0.0875 0.15911 -0.08941 0.15957 -0.09097 0.16096 C -0.0941 0.16929 -0.09496 0.17437 -0.1 0.18062 C -0.10521 0.20328 -0.09601 0.16697 -0.1059 0.19264 C -0.1125 0.21022 -0.10017 0.19704 -0.11493 0.20883 C -0.11788 0.22086 -0.12483 0.23566 -0.13281 0.2426 C -0.13594 0.2685 -0.13385 0.25856 -0.13733 0.27243 C -0.13681 0.28677 -0.13767 0.30157 -0.13576 0.31614 C -0.13351 0.33326 -0.11476 0.34066 -0.10451 0.34389 C -0.08351 0.3432 -0.0625 0.34436 -0.04167 0.34204 C -0.03663 0.34135 -0.02326 0.32724 -0.01944 0.32377 C -0.01788 0.32262 -0.01493 0.31984 -0.01493 0.31984 C -0.01042 0.31082 0.0099 0.29625 0.01788 0.29232 C 0.01892 0.28955 0.01944 0.28631 0.02101 0.28423 C 0.02396 0.28006 0.03142 0.27405 0.03142 0.27405 C 0.03368 0.26457 0.03958 0.26133 0.04635 0.25856 C 0.05486 0.24653 0.0658 0.23844 0.0776 0.2345 C 0.08038 0.2241 0.09323 0.21022 0.10156 0.20675 C 0.12569 0.17969 0.1467 0.1487 0.1658 0.1154 C 0.16754 0.10823 0.16788 0.10037 0.17014 0.09343 C 0.17292 0.08487 0.1776 0.07979 0.18056 0.07146 C 0.18351 0.05227 0.18802 0.0333 0.19115 0.01387 C 0.19236 -0.00347 0.19531 -0.01735 0.19861 -0.03377 C 0.19913 -0.04764 0.19879 -0.06175 0.2 -0.07563 C 0.20017 -0.07863 0.20226 -0.08094 0.20295 -0.08349 C 0.20625 -0.09644 0.2092 -0.11055 0.21198 -0.12327 C 0.21389 -0.13182 0.21684 -0.1531 0.2224 -0.16096 C 0.2276 -0.16836 0.23108 -0.17738 0.23594 -0.18501 C 0.24288 -0.19588 0.25017 -0.20514 0.25677 -0.2167 C 0.25903 -0.22826 0.2566 -0.22942 0.2658 -0.23266 C 0.27274 -0.23983 0.27691 -0.24884 0.28368 -0.25648 C 0.2875 -0.26087 0.29254 -0.26318 0.29549 -0.2685 C 0.29948 -0.27613 0.30556 -0.28538 0.31198 -0.28839 C 0.31771 -0.29949 0.32622 -0.30481 0.33594 -0.30828 C 0.34271 -0.3173 0.34948 -0.31637 0.35833 -0.32008 C 0.37049 -0.33094 0.40156 -0.33002 0.40156 -0.33002 C 0.42778 -0.33996 0.39306 -0.32771 0.42691 -0.33603 C 0.43299 -0.33742 0.44479 -0.34205 0.44479 -0.34205 C 0.50052 -0.34135 0.55816 -0.355 0.61198 -0.33603 C 0.61736 -0.33048 0.62205 -0.32701 0.62847 -0.32401 C 0.63698 -0.31568 0.64479 -0.30574 0.65087 -0.29417 C 0.6559 -0.27313 0.65764 -0.2611 0.65972 -0.23659 C 0.65868 -0.22988 0.65816 -0.22317 0.65677 -0.2167 C 0.65347 -0.20167 0.64288 -0.19403 0.63594 -0.18293 C 0.63177 -0.17623 0.63038 -0.1716 0.62396 -0.16906 C 0.61354 -0.15981 0.6184 -0.16235 0.61042 -0.15911 C 0.60903 -0.15773 0.60764 -0.15634 0.60608 -0.15518 C 0.60469 -0.15426 0.60295 -0.15426 0.60156 -0.1531 C 0.59097 -0.14362 0.60278 -0.1494 0.59254 -0.14524 C 0.58854 -0.13969 0.5842 -0.13922 0.57917 -0.13529 C 0.56962 -0.12789 0.5625 -0.11864 0.55226 -0.11355 C 0.54375 -0.09598 0.53038 -0.07886 0.51493 -0.07354 C 0.51059 -0.06476 0.51111 -0.05412 0.50295 -0.04972 C 0.50017 -0.0481 0.49705 -0.04834 0.4941 -0.04764 C 0.49254 -0.04579 0.4908 -0.04417 0.48958 -0.04186 C 0.48872 -0.04001 0.48906 -0.03747 0.48802 -0.03585 C 0.48403 -0.02891 0.47257 -0.0259 0.46719 -0.02197 C 0.46007 -0.01688 0.4533 -0.0111 0.44635 -0.00601 C 0.43837 -3.34875E-6 0.43889 -0.00324 0.42986 -3.34875E-6 C 0.40191 0.01017 0.42778 0.00324 0.40903 0.00786 C 0.39358 0.02474 0.36615 0.03492 0.34635 0.04186 C 0.34236 0.0451 0.33872 0.04949 0.33438 0.05157 C 0.32847 0.05412 0.32222 0.05458 0.31649 0.05758 C 0.3059 0.06337 0.30851 0.06522 0.29549 0.06753 C 0.29115 0.06961 0.28646 0.06938 0.28212 0.07146 C 0.28073 0.07215 0.28038 0.0747 0.27917 0.07562 C 0.27118 0.08094 0.25972 0.08141 0.25087 0.08349 C 0.24288 0.09366 0.25313 0.08164 0.2434 0.0895 C 0.24219 0.09042 0.24028 0.09343 0.24028 0.09343 " pathEditMode="relative" ptsTypes="ffffffffffffffffffffffffffffffffffff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9" descr="пос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 rot="21033451">
            <a:off x="685692" y="3142246"/>
            <a:ext cx="974725" cy="984250"/>
          </a:xfrm>
          <a:prstGeom prst="roundRect">
            <a:avLst>
              <a:gd name="adj" fmla="val 11750"/>
            </a:avLst>
          </a:prstGeom>
          <a:solidFill>
            <a:srgbClr val="BA8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2852936"/>
            <a:ext cx="1071562" cy="1000125"/>
          </a:xfrm>
          <a:prstGeom prst="roundRect">
            <a:avLst>
              <a:gd name="adj" fmla="val 1175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916784">
            <a:off x="2600940" y="3112700"/>
            <a:ext cx="1016000" cy="1025525"/>
          </a:xfrm>
          <a:prstGeom prst="roundRect">
            <a:avLst>
              <a:gd name="adj" fmla="val 11750"/>
            </a:avLst>
          </a:prstGeom>
          <a:solidFill>
            <a:srgbClr val="DD1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3284984"/>
            <a:ext cx="1000125" cy="1000125"/>
          </a:xfrm>
          <a:prstGeom prst="roundRect">
            <a:avLst>
              <a:gd name="adj" fmla="val 11750"/>
            </a:avLst>
          </a:prstGeom>
          <a:solidFill>
            <a:srgbClr val="B74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21067493">
            <a:off x="4864302" y="3141674"/>
            <a:ext cx="1025525" cy="1068387"/>
          </a:xfrm>
          <a:prstGeom prst="roundRect">
            <a:avLst>
              <a:gd name="adj" fmla="val 11750"/>
            </a:avLst>
          </a:prstGeom>
          <a:solidFill>
            <a:srgbClr val="EF9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312052">
            <a:off x="5882435" y="3080781"/>
            <a:ext cx="1039812" cy="1050925"/>
          </a:xfrm>
          <a:prstGeom prst="roundRect">
            <a:avLst>
              <a:gd name="adj" fmla="val 11750"/>
            </a:avLst>
          </a:prstGeom>
          <a:solidFill>
            <a:srgbClr val="BC8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19653910">
            <a:off x="6862083" y="3043248"/>
            <a:ext cx="1014412" cy="1047750"/>
          </a:xfrm>
          <a:prstGeom prst="roundRect">
            <a:avLst>
              <a:gd name="adj" fmla="val 11750"/>
            </a:avLst>
          </a:prstGeom>
          <a:solidFill>
            <a:srgbClr val="F7C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2996952"/>
            <a:ext cx="6270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bg1"/>
                </a:solidFill>
                <a:latin typeface="+mj-lt"/>
              </a:rPr>
              <a:t>G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2708920"/>
            <a:ext cx="80983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bg1"/>
                </a:solidFill>
                <a:latin typeface="+mj-lt"/>
              </a:rPr>
              <a:t>O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2996952"/>
            <a:ext cx="80983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bg1"/>
                </a:solidFill>
                <a:latin typeface="+mj-lt"/>
              </a:rPr>
              <a:t>O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2996952"/>
            <a:ext cx="70243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</a:t>
            </a:r>
            <a:endParaRPr lang="ru-RU" sz="7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2996952"/>
            <a:ext cx="66396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bg1"/>
                </a:solidFill>
                <a:latin typeface="+mj-lt"/>
              </a:rPr>
              <a:t>Y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280" y="2924944"/>
            <a:ext cx="6127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bg1"/>
                </a:solidFill>
                <a:latin typeface="+mj-lt"/>
              </a:rPr>
              <a:t>E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3212976"/>
            <a:ext cx="76655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bg1"/>
                </a:solidFill>
                <a:latin typeface="+mj-lt"/>
              </a:rPr>
              <a:t>D</a:t>
            </a:r>
            <a:endParaRPr lang="ru-RU" sz="7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3" cstate="print"/>
          <a:srcRect l="2957" t="4028" b="3326"/>
          <a:stretch>
            <a:fillRect/>
          </a:stretch>
        </p:blipFill>
        <p:spPr>
          <a:xfrm>
            <a:off x="3995936" y="3212976"/>
            <a:ext cx="4725973" cy="3312368"/>
          </a:xfrm>
          <a:prstGeom prst="rect">
            <a:avLst/>
          </a:prstGeom>
        </p:spPr>
      </p:pic>
      <p:pic>
        <p:nvPicPr>
          <p:cNvPr id="1026" name="Picture 2" descr="C:\Users\Alex\Desktop\путешествие в лондон\depositphotos_145024829-stock-illustration-united-kingdom-great-britain-map.jpg"/>
          <p:cNvPicPr>
            <a:picLocks noChangeAspect="1" noChangeArrowheads="1"/>
          </p:cNvPicPr>
          <p:nvPr/>
        </p:nvPicPr>
        <p:blipFill>
          <a:blip r:embed="rId4" cstate="print"/>
          <a:srcRect l="4860" r="4416"/>
          <a:stretch>
            <a:fillRect/>
          </a:stretch>
        </p:blipFill>
        <p:spPr bwMode="auto">
          <a:xfrm>
            <a:off x="251520" y="476672"/>
            <a:ext cx="3528392" cy="3889158"/>
          </a:xfrm>
          <a:prstGeom prst="rect">
            <a:avLst/>
          </a:prstGeom>
          <a:noFill/>
        </p:spPr>
      </p:pic>
      <p:pic>
        <p:nvPicPr>
          <p:cNvPr id="7" name="Рисунок 6" descr="b7fdcb675d65b503633fa6d704ad6ed6-500x5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6" t="13033" r="4745" b="14392"/>
          <a:stretch>
            <a:fillRect/>
          </a:stretch>
        </p:blipFill>
        <p:spPr>
          <a:xfrm>
            <a:off x="4139952" y="3789040"/>
            <a:ext cx="1512168" cy="1209734"/>
          </a:xfrm>
          <a:prstGeom prst="rect">
            <a:avLst/>
          </a:prstGeom>
        </p:spPr>
      </p:pic>
      <p:pic>
        <p:nvPicPr>
          <p:cNvPr id="6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5976" y="188640"/>
            <a:ext cx="3816424" cy="12660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011E-6 C 0.00086 -0.03885 -0.00678 -0.08141 0.01927 -0.10569 C 0.02795 -0.12211 0.02309 -0.11378 0.0342 -0.12928 C 0.0368 -0.13275 0.04131 -0.13205 0.04479 -0.13344 C 0.05954 -0.13807 0.07413 -0.14385 0.08958 -0.14501 C 0.11684 -0.14709 0.14427 -0.14778 0.1717 -0.1494 C 0.17934 -0.15079 0.1868 -0.15217 0.19409 -0.15518 C 0.21093 -0.17044 0.19513 -0.15772 0.21197 -0.16721 C 0.21614 -0.16929 0.22395 -0.17484 0.22395 -0.17484 C 0.22986 -0.18316 0.22326 -0.17553 0.23298 -0.18085 C 0.23454 -0.18201 0.23576 -0.18386 0.23732 -0.18478 C 0.24375 -0.18895 0.25156 -0.19218 0.25833 -0.19496 C 0.26649 -0.19797 0.25937 -0.19542 0.26718 -0.20097 C 0.27135 -0.20352 0.27638 -0.20421 0.28072 -0.20675 C 0.28784 -0.21092 0.29427 -0.21369 0.30156 -0.2167 C 0.30642 -0.21855 0.31006 -0.22248 0.31493 -0.22456 C 0.32413 -0.23682 0.32899 -0.25 0.33593 -0.26434 C 0.3375 -0.27128 0.33941 -0.27613 0.34184 -0.28238 C 0.34652 -0.29464 0.34809 -0.30828 0.35381 -0.32007 C 0.35677 -0.33511 0.35972 -0.35153 0.36423 -0.36587 C 0.36649 -0.37303 0.36875 -0.37789 0.37031 -0.38575 C 0.37013 -0.38691 0.36805 -0.39778 0.36718 -0.39963 C 0.36284 -0.40842 0.35451 -0.4105 0.3493 -0.41744 C 0.33888 -0.43131 0.31475 -0.4364 0.30017 -0.43941 C 0.27378 -0.43802 0.24739 -0.43779 0.221 -0.43548 C 0.2118 -0.43455 0.20052 -0.42738 0.19114 -0.42553 C 0.18072 -0.41582 0.16631 -0.41744 0.15364 -0.41559 C 0.14895 -0.41328 0.14392 -0.41166 0.13871 -0.40957 C 0.13072 -0.40241 0.12256 -0.40148 0.11354 -0.39755 C 0.10798 -0.39501 0.1026 -0.392 0.09704 -0.38969 C 0.09114 -0.38437 0.0842 -0.3809 0.07777 -0.37766 C 0.06996 -0.36795 0.07968 -0.37905 0.07013 -0.37188 C 0.06302 -0.36633 0.05746 -0.36055 0.04913 -0.35777 C 0.04305 -0.35176 0.03715 -0.34898 0.02986 -0.34598 C 0.021 -0.33788 0.02986 -0.34551 0.021 -0.33996 C 0.01701 -0.33742 0.00902 -0.3321 0.00902 -0.3321 C 0.00347 -0.32424 0.0092 -0.33094 0.00156 -0.32609 C -0.00539 -0.32169 -0.00365 -0.31869 -0.01181 -0.31614 C -0.01337 -0.31476 -0.01494 -0.31383 -0.01632 -0.31221 C -0.01789 -0.31036 -0.01928 -0.30782 -0.02101 -0.3062 C -0.02553 -0.3018 -0.03195 -0.29764 -0.03716 -0.29417 C -0.04132 -0.28377 -0.04723 -0.28007 -0.05365 -0.27243 C -0.05625 -0.26943 -0.06112 -0.26249 -0.06112 -0.26249 C -0.06997 -0.23844 -0.05782 -0.2692 -0.06858 -0.24838 C -0.07032 -0.24491 -0.07049 -0.23797 -0.07153 -0.23451 C -0.07223 -0.23242 -0.07379 -0.23081 -0.07448 -0.22872 C -0.07587 -0.22479 -0.07761 -0.2167 -0.07761 -0.2167 C -0.07848 -0.1982 -0.07865 -0.1827 -0.08195 -0.16489 C -0.08334 -0.15796 -0.08941 -0.14501 -0.08941 -0.14501 C -0.09132 -0.13275 -0.09462 -0.11841 -0.10139 -0.10962 C -0.10434 -0.09829 -0.10712 -0.08788 -0.11337 -0.07956 C -0.12119 -0.05828 -0.11025 -0.0858 -0.12223 -0.0636 C -0.12309 -0.06198 -0.12292 -0.05944 -0.12379 -0.05759 C -0.12587 -0.05273 -0.129 -0.04857 -0.13125 -0.04371 C -0.13178 -0.04047 -0.1316 -0.03677 -0.13282 -0.03377 C -0.13369 -0.03168 -0.13612 -0.03168 -0.13716 -0.02983 C -0.14011 -0.02498 -0.14184 -0.01896 -0.14462 -0.01388 C -0.14688 -0.00509 -0.14896 0.00324 -0.1507 0.01203 C -0.14966 0.03978 -0.14931 0.05666 -0.14323 0.08164 C -0.14202 0.10268 -0.14011 0.11471 -0.13716 0.13529 C -0.13733 0.14824 -0.12761 0.23381 -0.14462 0.2685 C -0.14723 0.28191 -0.15209 0.287 -0.16112 0.29394 C -0.16337 0.30296 -0.16632 0.30388 -0.17309 0.30597 C -0.17778 0.31545 -0.18473 0.31799 -0.19254 0.32192 C -0.19844 0.33742 -0.19132 0.32401 -0.20591 0.33395 C -0.22587 0.3469 -0.18612 0.33256 -0.22084 0.34598 C -0.23612 0.35199 -0.25313 0.35245 -0.26858 0.35361 C -0.28247 0.35291 -0.29705 0.35708 -0.31042 0.35199 C -0.31441 0.35014 -0.31042 0.33996 -0.31337 0.33603 C -0.3158 0.33256 -0.32032 0.33441 -0.32379 0.33395 C -0.32865 0.32401 -0.33143 0.32007 -0.34028 0.31799 C -0.34254 0.3136 -0.34341 0.30805 -0.34619 0.30388 C -0.35053 0.29787 -0.36112 0.29487 -0.36702 0.29209 C -0.37327 0.28446 -0.38143 0.28006 -0.38941 0.27636 C -0.39445 0.26943 -0.39914 0.26734 -0.40591 0.26434 C -0.41389 0.25301 -0.42483 0.24884 -0.43421 0.24029 C -0.44289 0.2234 -0.43108 0.24399 -0.44167 0.23242 C -0.44323 0.2308 -0.44705 0.21993 -0.44775 0.21878 C -0.45313 0.20629 -0.45643 0.19334 -0.46112 0.18085 C -0.45938 0.16027 -0.46216 0.13968 -0.45816 0.11933 C -0.45643 0.11031 -0.45053 0.10384 -0.44619 0.09736 C -0.43872 0.0858 -0.43247 0.07424 -0.42223 0.06753 C -0.41546 0.05365 -0.41962 0.05712 -0.41181 0.05365 C -0.40487 0.03931 -0.41389 0.05573 -0.40296 0.04371 C -0.3941 0.034 -0.40556 0.04024 -0.39549 0.03561 C -0.39445 0.03376 -0.39375 0.03145 -0.39237 0.02983 C -0.39132 0.02868 -0.38455 0.0266 -0.38351 0.0259 C -0.36945 0.01665 -0.38178 0.0222 -0.37153 0.01804 C -0.36615 0.01318 -0.3625 0.01295 -0.3566 0.00971 C -0.35452 0.00902 -0.35261 0.0074 -0.3507 0.00601 C -0.34914 0.00486 -0.34792 0.00301 -0.34619 0.00208 C -0.3448 0.00139 -0.33559 -0.00139 -0.33421 -0.00185 C -0.32969 -0.00833 -0.32431 -0.00971 -0.31789 -0.0118 C -0.31233 -0.02243 -0.30539 -0.02197 -0.29688 -0.0259 C -0.28681 -0.04556 -0.30296 -0.01596 -0.28803 -0.03585 C -0.28698 -0.03723 -0.28733 -0.03978 -0.28646 -0.04163 C -0.28577 -0.04325 -0.28455 -0.04464 -0.28351 -0.04579 C -0.27917 -0.05042 -0.27483 -0.05042 -0.27014 -0.05365 C -0.26094 -0.0599 -0.25556 -0.06314 -0.2448 -0.06753 C -0.23785 -0.07031 -0.23247 -0.07632 -0.22674 -0.08141 C -0.22101 -0.08649 -0.21285 -0.08141 -0.20591 -0.08141 " pathEditMode="relative" ptsTypes="fffffffffffffffffffffffffffffffffffffffffffffffffffffffffff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9" descr="пос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27584" y="692696"/>
            <a:ext cx="648072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u="sng" dirty="0" smtClean="0">
                <a:hlinkClick r:id="rId3"/>
              </a:rPr>
              <a:t>https://st3.depositphotos.com/8696740/14502/v/950/depositphotos_145024829-stock-illustration-united-kingdom-great-britain-map.jpg</a:t>
            </a:r>
            <a:endParaRPr lang="ru-RU" sz="1050" dirty="0" smtClean="0"/>
          </a:p>
          <a:p>
            <a:pPr algn="just"/>
            <a:r>
              <a:rPr lang="ru-RU" sz="1050" u="sng" dirty="0" smtClean="0">
                <a:hlinkClick r:id="rId4"/>
              </a:rPr>
              <a:t>https://ds04.infourok.ru/uploads/ex/004e/000b23dd-8790804a/img1.jpg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5"/>
              </a:rPr>
              <a:t>http://mybebyshop.ru/image/cache/catalog/b7fdcb675d65b503633fa6d704ad6ed6-500x500.jpg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6"/>
              </a:rPr>
              <a:t>https://cdn.oboi7.com/89fd392464b7094426ea72cc9f3828faae064b58/goroda.jpg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7"/>
              </a:rPr>
              <a:t>https://ktotak.ru/_bl/0/71487631.jpg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8"/>
              </a:rPr>
              <a:t>http://www.hdfondos.org/file/30063/1024x768/crop/england-trees-westminster-abbey.jpg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9"/>
              </a:rPr>
              <a:t>http://www.setwalls.ru/pic/201409/1366x768/setwalls.ru-73594.jpg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10"/>
              </a:rPr>
              <a:t>https://img2.freepng.ru/20180331/haq/kisspng-london-iphone-telephone-booth-red-telephone-box-london-5ac03ef3322e19.0920276515225484672055.jpg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11"/>
              </a:rPr>
              <a:t>https://club.foto.ru/gallery/images/photo/2017/01/07/2497413.jpg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12"/>
              </a:rPr>
              <a:t>http://images6.fanpop.com/image/polls/1648000/1648465_1504477828875_full.jpg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13"/>
              </a:rPr>
              <a:t>https://f.otzyv.ru/f/09/02/26271/15051821382048382884.jpg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14"/>
              </a:rPr>
              <a:t>http://travel-architect.net/wp-content/uploads/2017/04/30c3fe17901881.562c0ab74147b-1024x724.jpg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15"/>
              </a:rPr>
              <a:t>https://avatars.mds.yandex.net/get-pdb/1039768/84b83d42-65e3-42af-8b99-b4949222b9e0/s1200?webp=false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16"/>
              </a:rPr>
              <a:t>http://londontopia.net/wp-content/uploads/2014/08/big-ben-clock-3_3009518k.jpg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17"/>
              </a:rPr>
              <a:t>http://wallpapertop.net/wp-content/uploads/2018/01/River%20Thames%20Ultra%20HD%20Wallpaper.jpg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18"/>
              </a:rPr>
              <a:t>https://i.pinimg.com/originals/4b/76/84/4b7684788715ff0ee79b0297f5e522ab.jpg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19"/>
              </a:rPr>
              <a:t>https://avatars.mds.yandex.net/get-pdb/27625/a63cf9b9-ec98-450d-9c50-c690d2804deb/s1200?webp=false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20"/>
              </a:rPr>
              <a:t>https://www.fantasianew.ru/wa-data/public/shop/products/88/86/28688/images/15341/15341.970.jpg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21"/>
              </a:rPr>
              <a:t>https://arhivurokov.ru/kopilka/uploads/user_file_563062bc59122/user_file_563062bc59122_2_3.jpeg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22"/>
              </a:rPr>
              <a:t>https://s.hdnux.com/photos/27/23/57/6110151/4/920x920.jpg</a:t>
            </a:r>
            <a:r>
              <a:rPr lang="ru-RU" sz="1050" dirty="0" smtClean="0"/>
              <a:t> </a:t>
            </a:r>
          </a:p>
          <a:p>
            <a:pPr algn="just"/>
            <a:r>
              <a:rPr lang="ru-RU" sz="1050" u="sng" dirty="0" smtClean="0">
                <a:hlinkClick r:id="rId23"/>
              </a:rPr>
              <a:t>https://naklejka.ru/image/cache/catalog/productimage/13941_0-500x500.png</a:t>
            </a:r>
            <a:r>
              <a:rPr lang="ru-RU" sz="105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oro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7913171" cy="494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08488" y="5214938"/>
            <a:ext cx="4306887" cy="142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oroda.jpg"/>
          <p:cNvPicPr>
            <a:picLocks noChangeAspect="1"/>
          </p:cNvPicPr>
          <p:nvPr/>
        </p:nvPicPr>
        <p:blipFill>
          <a:blip r:embed="rId3" cstate="print"/>
          <a:srcRect l="6120" r="3542"/>
          <a:stretch>
            <a:fillRect/>
          </a:stretch>
        </p:blipFill>
        <p:spPr>
          <a:xfrm>
            <a:off x="611560" y="908720"/>
            <a:ext cx="7868988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08488" y="5214938"/>
            <a:ext cx="4306887" cy="142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oro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692696"/>
            <a:ext cx="7056784" cy="529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08488" y="5214938"/>
            <a:ext cx="4306887" cy="142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oroda.jpg"/>
          <p:cNvPicPr>
            <a:picLocks noChangeAspect="1"/>
          </p:cNvPicPr>
          <p:nvPr/>
        </p:nvPicPr>
        <p:blipFill>
          <a:blip r:embed="rId3" cstate="print"/>
          <a:srcRect l="5376" r="6452"/>
          <a:stretch>
            <a:fillRect/>
          </a:stretch>
        </p:blipFill>
        <p:spPr>
          <a:xfrm>
            <a:off x="2267744" y="2132856"/>
            <a:ext cx="632087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kisspng-london-iphone-telephone-booth-red-telephone-box-london-5ac03ef3322e19.0920276515225484672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2520280" cy="3150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51920" y="476672"/>
            <a:ext cx="4306887" cy="142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oroda.jpg"/>
          <p:cNvPicPr>
            <a:picLocks noChangeAspect="1"/>
          </p:cNvPicPr>
          <p:nvPr/>
        </p:nvPicPr>
        <p:blipFill>
          <a:blip r:embed="rId3" cstate="print"/>
          <a:srcRect l="7143" r="5102"/>
          <a:stretch>
            <a:fillRect/>
          </a:stretch>
        </p:blipFill>
        <p:spPr>
          <a:xfrm>
            <a:off x="611560" y="620688"/>
            <a:ext cx="6696744" cy="429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kisspng-london-iphone-telephone-booth-red-telephone-box-london-5ac03ef3322e19.092027651522548467205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7371" y="2564904"/>
            <a:ext cx="2316629" cy="3861048"/>
          </a:xfrm>
          <a:prstGeom prst="rect">
            <a:avLst/>
          </a:prstGeom>
        </p:spPr>
      </p:pic>
      <p:pic>
        <p:nvPicPr>
          <p:cNvPr id="5123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07704" y="5085184"/>
            <a:ext cx="4306887" cy="142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5051821382048382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136904" cy="5756860"/>
          </a:xfrm>
          <a:prstGeom prst="rect">
            <a:avLst/>
          </a:prstGeom>
        </p:spPr>
      </p:pic>
      <p:pic>
        <p:nvPicPr>
          <p:cNvPr id="8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96136" y="5675270"/>
            <a:ext cx="2919239" cy="968417"/>
          </a:xfrm>
        </p:spPr>
      </p:pic>
      <p:pic>
        <p:nvPicPr>
          <p:cNvPr id="5" name="Рисунок 4" descr="15341.9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13" t="8725" r="16925" b="11983"/>
          <a:stretch>
            <a:fillRect/>
          </a:stretch>
        </p:blipFill>
        <p:spPr>
          <a:xfrm>
            <a:off x="395536" y="1556792"/>
            <a:ext cx="900594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2174 C 0.08854 0.02775 0.1191 0.02729 0.14948 0.0296 C 0.16354 0.03238 0.17708 0.03585 0.19115 0.0377 C 0.21129 0.04602 0.23316 0.03931 0.25399 0.04556 C 0.2632 0.05388 0.27726 0.05712 0.2882 0.05943 C 0.30156 0.05712 0.29688 0.05782 0.30608 0.04949 C 0.31476 0.0333 0.30764 0.04926 0.30764 0.00786 C 0.30764 -0.01411 0.32344 -0.02197 0.33594 -0.02798 C 0.34531 -0.02752 0.37674 -0.02359 0.38976 -0.02798 C 0.39531 -0.02983 0.40017 -0.04579 0.40017 -0.04579 C 0.39913 -0.07771 0.39983 -0.10962 0.39722 -0.14131 C 0.39636 -0.15148 0.3882 -0.15657 0.38229 -0.15911 C 0.37222 -0.16351 0.38351 -0.15819 0.37327 -0.16513 C 0.3658 -0.17021 0.3559 -0.17183 0.34792 -0.17507 C 0.33403 -0.17438 0.31997 -0.17438 0.30608 -0.17322 C 0.30052 -0.17276 0.30174 -0.16906 0.29722 -0.16513 C 0.29462 -0.16281 0.29097 -0.16328 0.2882 -0.16119 C 0.27379 -0.15056 0.28507 -0.15518 0.27327 -0.15125 C 0.26389 -0.14316 0.25972 -0.12997 0.25226 -0.11934 C 0.24809 -0.08788 0.25695 -0.06938 0.25695 -0.04186 " pathEditMode="relative" ptsTypes="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посл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5051821382048382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7770390" cy="5493909"/>
          </a:xfrm>
          <a:prstGeom prst="rect">
            <a:avLst/>
          </a:prstGeom>
        </p:spPr>
      </p:pic>
      <p:pic>
        <p:nvPicPr>
          <p:cNvPr id="4" name="Содержимое 3" descr="DDD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80112" y="404664"/>
            <a:ext cx="3135263" cy="1040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100</Words>
  <Application>Microsoft Office PowerPoint</Application>
  <PresentationFormat>Экран (4:3)</PresentationFormat>
  <Paragraphs>37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Alex</cp:lastModifiedBy>
  <cp:revision>29</cp:revision>
  <dcterms:modified xsi:type="dcterms:W3CDTF">2021-02-07T20:15:40Z</dcterms:modified>
</cp:coreProperties>
</file>