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omanadvice.ru/sites/default/files/tania/podsnezhniki_iz_konfet_12.jpg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Bcy;&amp;ucy;&amp;kcy;&amp;iecy;&amp;tcy; &amp;pcy;&amp;ocy;&amp;dcy;&amp;scy;&amp;ncy;&amp;iecy;&amp;zhcy;&amp;ncy;&amp;icy;&amp;kcy;&amp;ocy;&amp;vcy; &amp;icy;&amp;zcy; &amp;kcy;&amp;ocy;&amp;ncy;&amp;fcy;&amp;iecy;&amp;tcy; &amp;bcy;&amp;ucy;&amp;kcy;&amp;iecy;&amp;tcy; &amp;icy;&amp;zcy; &amp;kcy;&amp;ocy;&amp;ncy;&amp;fcy;&amp;iecy;&amp;tcy; &amp;kcy;&amp;ocy;&amp;rcy;&amp;zcy;&amp;icy;&amp;ncy;&amp;kcy;&amp;acy; &amp;pcy;&amp;ocy;&amp;dcy;&amp;scy;&amp;ncy;&amp;iecy;&amp;zhcy;&amp;ncy;&amp;icy;&amp;kcy;&amp;ocy;&amp;vcy;"/>
          <p:cNvPicPr>
            <a:picLocks noChangeAspect="1" noChangeArrowheads="1"/>
          </p:cNvPicPr>
          <p:nvPr/>
        </p:nvPicPr>
        <p:blipFill>
          <a:blip r:embed="rId2" cstate="print"/>
          <a:srcRect l="20699" t="20533" r="25098" b="21601"/>
          <a:stretch>
            <a:fillRect/>
          </a:stretch>
        </p:blipFill>
        <p:spPr bwMode="auto">
          <a:xfrm>
            <a:off x="323528" y="764704"/>
            <a:ext cx="2736304" cy="2232248"/>
          </a:xfrm>
          <a:prstGeom prst="rect">
            <a:avLst/>
          </a:prstGeom>
          <a:noFill/>
        </p:spPr>
      </p:pic>
      <p:pic>
        <p:nvPicPr>
          <p:cNvPr id="1028" name="Picture 4" descr="&amp;Scy;&amp;ocy;&amp;zcy;&amp;dcy;&amp;acy;&amp;iecy;&amp;mcy; &amp;bcy;&amp;ucy;&amp;kcy;&amp;iecy;&amp;tcy; &amp;pcy;&amp;ocy;&amp;dcy;&amp;scy;&amp;ncy;&amp;iecy;&amp;zhcy;&amp;ncy;&amp;icy;&amp;kcy;&amp;ocy;&amp;vcy; &amp;icy;&amp;zcy; &amp;kcy;&amp;ocy;&amp;ncy;&amp;fcy;&amp;iecy;&amp;t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3" cstate="print"/>
          <a:srcRect l="19602" t="27999" r="33189" b="23227"/>
          <a:stretch>
            <a:fillRect/>
          </a:stretch>
        </p:blipFill>
        <p:spPr bwMode="auto">
          <a:xfrm>
            <a:off x="6084168" y="692696"/>
            <a:ext cx="2776809" cy="2192218"/>
          </a:xfrm>
          <a:prstGeom prst="rect">
            <a:avLst/>
          </a:prstGeom>
          <a:noFill/>
        </p:spPr>
      </p:pic>
      <p:pic>
        <p:nvPicPr>
          <p:cNvPr id="1030" name="Picture 6" descr="&amp;Scy;&amp;ocy;&amp;zcy;&amp;dcy;&amp;acy;&amp;iecy;&amp;mcy; &amp;bcy;&amp;ucy;&amp;kcy;&amp;iecy;&amp;tcy; &amp;pcy;&amp;ocy;&amp;dcy;&amp;scy;&amp;ncy;&amp;iecy;&amp;zhcy;&amp;ncy;&amp;icy;&amp;kcy;&amp;ocy;&amp;vcy; &amp;icy;&amp;zcy; &amp;kcy;&amp;ocy;&amp;ncy;&amp;fcy;&amp;iecy;&amp;t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4" cstate="print"/>
          <a:srcRect l="16453" t="11200" r="27918" b="30935"/>
          <a:stretch>
            <a:fillRect/>
          </a:stretch>
        </p:blipFill>
        <p:spPr bwMode="auto">
          <a:xfrm>
            <a:off x="3131840" y="692696"/>
            <a:ext cx="2808312" cy="2232248"/>
          </a:xfrm>
          <a:prstGeom prst="rect">
            <a:avLst/>
          </a:prstGeom>
          <a:noFill/>
        </p:spPr>
      </p:pic>
      <p:pic>
        <p:nvPicPr>
          <p:cNvPr id="1032" name="Picture 8" descr="&amp;Bcy;&amp;ucy;&amp;kcy;&amp;iecy;&amp;tcy; &amp;pcy;&amp;ocy;&amp;dcy;&amp;scy;&amp;ncy;&amp;iecy;&amp;zhcy;&amp;ncy;&amp;icy;&amp;kcy;&amp;ocy;&amp;vcy; &amp;icy;&amp;zcy; &amp;kcy;&amp;ocy;&amp;ncy;&amp;fcy;&amp;iecy;&amp;tcy; &amp;bcy;&amp;ucy;&amp;kcy;&amp;iecy;&amp;tcy; &amp;icy;&amp;zcy; &amp;kcy;&amp;ocy;&amp;ncy;&amp;fcy;&amp;iecy;&amp;tcy; &amp;kcy;&amp;ocy;&amp;rcy;&amp;zcy;&amp;icy;&amp;ncy;&amp;kcy;&amp;acy; &amp;pcy;&amp;ocy;&amp;dcy;&amp;scy;&amp;ncy;&amp;iecy;&amp;zhcy;&amp;ncy;&amp;icy;&amp;kcy;&amp;ocy;&amp;vcy;"/>
          <p:cNvPicPr>
            <a:picLocks noChangeAspect="1" noChangeArrowheads="1"/>
          </p:cNvPicPr>
          <p:nvPr/>
        </p:nvPicPr>
        <p:blipFill>
          <a:blip r:embed="rId5" cstate="print"/>
          <a:srcRect l="21396" t="13066" r="12990" b="16001"/>
          <a:stretch>
            <a:fillRect/>
          </a:stretch>
        </p:blipFill>
        <p:spPr bwMode="auto">
          <a:xfrm>
            <a:off x="209317" y="3341256"/>
            <a:ext cx="2789363" cy="2304256"/>
          </a:xfrm>
          <a:prstGeom prst="rect">
            <a:avLst/>
          </a:prstGeom>
          <a:noFill/>
        </p:spPr>
      </p:pic>
      <p:pic>
        <p:nvPicPr>
          <p:cNvPr id="2052" name="Picture 4" descr="&amp;Bcy;&amp;ucy;&amp;mcy;&amp;acy;&amp;gcy;&amp;ocy;&amp;pcy;&amp;lcy;&amp;acy;&amp;scy;&amp;tcy;&amp;icy;&amp;kcy;&amp;acy; - &amp;Pcy;&amp;ocy;&amp;dcy;&amp;scy;&amp;ncy;&amp;iecy;&amp;zhcy;&amp;ncy;&amp;icy;&amp;kcy;&amp;icy; &amp;icy;&amp;zcy; &amp;bcy;&amp;ucy;&amp;mcy;&amp;acy;&amp;gcy;&amp;icy;"/>
          <p:cNvPicPr>
            <a:picLocks noChangeAspect="1" noChangeArrowheads="1"/>
          </p:cNvPicPr>
          <p:nvPr/>
        </p:nvPicPr>
        <p:blipFill>
          <a:blip r:embed="rId6" cstate="print"/>
          <a:srcRect l="3477" t="29711" r="16724" b="16740"/>
          <a:stretch>
            <a:fillRect/>
          </a:stretch>
        </p:blipFill>
        <p:spPr bwMode="auto">
          <a:xfrm>
            <a:off x="3175713" y="3390336"/>
            <a:ext cx="2548415" cy="2280160"/>
          </a:xfrm>
          <a:prstGeom prst="rect">
            <a:avLst/>
          </a:prstGeom>
          <a:noFill/>
        </p:spPr>
      </p:pic>
      <p:pic>
        <p:nvPicPr>
          <p:cNvPr id="2054" name="Picture 6" descr="&amp;Bcy;&amp;ucy;&amp;mcy;&amp;acy;&amp;gcy;&amp;ocy;&amp;pcy;&amp;lcy;&amp;acy;&amp;scy;&amp;tcy;&amp;icy;&amp;kcy;&amp;acy; - &amp;Pcy;&amp;ocy;&amp;dcy;&amp;scy;&amp;ncy;&amp;iecy;&amp;zhcy;&amp;ncy;&amp;icy;&amp;kcy;&amp;icy; &amp;icy;&amp;zcy; &amp;bcy;&amp;ucy;&amp;mcy;&amp;acy;&amp;gcy;&amp;icy;"/>
          <p:cNvPicPr>
            <a:picLocks noChangeAspect="1" noChangeArrowheads="1"/>
          </p:cNvPicPr>
          <p:nvPr/>
        </p:nvPicPr>
        <p:blipFill>
          <a:blip r:embed="rId7" cstate="print"/>
          <a:srcRect l="10311" t="30954" r="17132" b="14770"/>
          <a:stretch>
            <a:fillRect/>
          </a:stretch>
        </p:blipFill>
        <p:spPr bwMode="auto">
          <a:xfrm>
            <a:off x="5868144" y="3501008"/>
            <a:ext cx="308067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&amp;Scy;&amp;ocy;&amp;zcy;&amp;dcy;&amp;acy;&amp;iecy;&amp;mcy; &amp;bcy;&amp;ucy;&amp;kcy;&amp;iecy;&amp;tcy; &amp;pcy;&amp;ocy;&amp;dcy;&amp;scy;&amp;ncy;&amp;iecy;&amp;zhcy;&amp;ncy;&amp;icy;&amp;kcy;&amp;ocy;&amp;vcy; &amp;icy;&amp;zcy; &amp;kcy;&amp;ocy;&amp;ncy;&amp;fcy;&amp;iecy;&amp;t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 cstate="print"/>
          <a:srcRect l="19266" t="16799" r="20122" b="25334"/>
          <a:stretch>
            <a:fillRect/>
          </a:stretch>
        </p:blipFill>
        <p:spPr bwMode="auto">
          <a:xfrm>
            <a:off x="5940152" y="332656"/>
            <a:ext cx="3059832" cy="2304256"/>
          </a:xfrm>
          <a:prstGeom prst="rect">
            <a:avLst/>
          </a:prstGeom>
          <a:noFill/>
        </p:spPr>
      </p:pic>
      <p:pic>
        <p:nvPicPr>
          <p:cNvPr id="14342" name="Picture 6" descr="&amp;Bcy;&amp;ucy;&amp;kcy;&amp;iecy;&amp;tcy; &amp;pcy;&amp;ocy;&amp;dcy;&amp;scy;&amp;ncy;&amp;iecy;&amp;zhcy;&amp;ncy;&amp;icy;&amp;kcy;&amp;ocy;&amp;vcy; &amp;icy;&amp;zcy; &amp;kcy;&amp;ocy;&amp;ncy;&amp;fcy;&amp;iecy;&amp;tcy; &amp;bcy;&amp;ucy;&amp;kcy;&amp;iecy;&amp;tcy; &amp;icy;&amp;zcy; &amp;kcy;&amp;ocy;&amp;ncy;&amp;fcy;&amp;iecy;&amp;tcy; &amp;kcy;&amp;ocy;&amp;rcy;&amp;zcy;&amp;icy;&amp;ncy;&amp;kcy;&amp;acy; &amp;pcy;&amp;ocy;&amp;dcy;&amp;scy;&amp;ncy;&amp;iecy;&amp;zhcy;&amp;ncy;&amp;icy;&amp;kcy;&amp;ocy;&amp;vcy;"/>
          <p:cNvPicPr>
            <a:picLocks noChangeAspect="1" noChangeArrowheads="1"/>
          </p:cNvPicPr>
          <p:nvPr/>
        </p:nvPicPr>
        <p:blipFill>
          <a:blip r:embed="rId3" cstate="print"/>
          <a:srcRect l="22035" t="4775" r="18922" b="33066"/>
          <a:stretch>
            <a:fillRect/>
          </a:stretch>
        </p:blipFill>
        <p:spPr bwMode="auto">
          <a:xfrm>
            <a:off x="6300192" y="3123028"/>
            <a:ext cx="2745334" cy="2208627"/>
          </a:xfrm>
          <a:prstGeom prst="rect">
            <a:avLst/>
          </a:prstGeom>
          <a:noFill/>
        </p:spPr>
      </p:pic>
      <p:pic>
        <p:nvPicPr>
          <p:cNvPr id="5" name="Picture 12" descr="&amp;Scy;&amp;ocy;&amp;zcy;&amp;dcy;&amp;acy;&amp;iecy;&amp;mcy; &amp;bcy;&amp;ucy;&amp;kcy;&amp;iecy;&amp;tcy; &amp;pcy;&amp;ocy;&amp;dcy;&amp;scy;&amp;ncy;&amp;iecy;&amp;zhcy;&amp;ncy;&amp;icy;&amp;kcy;&amp;ocy;&amp;vcy; &amp;icy;&amp;zcy; &amp;kcy;&amp;ocy;&amp;ncy;&amp;fcy;&amp;iecy;&amp;t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4" cstate="print"/>
          <a:srcRect l="24249" t="18666" r="20673" b="23468"/>
          <a:stretch>
            <a:fillRect/>
          </a:stretch>
        </p:blipFill>
        <p:spPr bwMode="auto">
          <a:xfrm>
            <a:off x="3072230" y="267287"/>
            <a:ext cx="2780506" cy="2336304"/>
          </a:xfrm>
          <a:prstGeom prst="rect">
            <a:avLst/>
          </a:prstGeom>
          <a:noFill/>
        </p:spPr>
      </p:pic>
      <p:pic>
        <p:nvPicPr>
          <p:cNvPr id="6" name="Picture 10" descr="&amp;Scy;&amp;ocy;&amp;zcy;&amp;dcy;&amp;acy;&amp;iecy;&amp;mcy; &amp;bcy;&amp;ucy;&amp;kcy;&amp;iecy;&amp;tcy; &amp;pcy;&amp;ocy;&amp;dcy;&amp;scy;&amp;ncy;&amp;iecy;&amp;zhcy;&amp;ncy;&amp;icy;&amp;kcy;&amp;ocy;&amp;vcy; &amp;icy;&amp;zcy; &amp;kcy;&amp;ocy;&amp;ncy;&amp;fcy;&amp;iecy;&amp;t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5" cstate="print"/>
          <a:srcRect l="4279" t="14035" r="43901" b="33707"/>
          <a:stretch>
            <a:fillRect/>
          </a:stretch>
        </p:blipFill>
        <p:spPr bwMode="auto">
          <a:xfrm>
            <a:off x="179512" y="260647"/>
            <a:ext cx="2662162" cy="2355943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подснежники из конфет1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212976"/>
            <a:ext cx="2741380" cy="1992070"/>
          </a:xfrm>
          <a:prstGeom prst="rect">
            <a:avLst/>
          </a:prstGeom>
          <a:noFill/>
        </p:spPr>
      </p:pic>
      <p:pic>
        <p:nvPicPr>
          <p:cNvPr id="1028" name="Picture 4" descr="&amp;pcy;&amp;ocy;&amp;dcy;&amp;scy;&amp;ncy;&amp;iecy;&amp;zhcy;&amp;ncy;&amp;icy;&amp;kcy;&amp;icy; &amp;icy;&amp;zcy; &amp;kcy;&amp;ocy;&amp;ncy;&amp;fcy;&amp;iecy;&amp;tcy;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3140968"/>
            <a:ext cx="2857500" cy="207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2015-02-05T14:29:13Z</dcterms:created>
  <dcterms:modified xsi:type="dcterms:W3CDTF">2017-11-12T16:01:16Z</dcterms:modified>
</cp:coreProperties>
</file>