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57" r:id="rId7"/>
    <p:sldId id="266" r:id="rId8"/>
    <p:sldId id="267" r:id="rId9"/>
    <p:sldId id="269" r:id="rId10"/>
    <p:sldId id="268" r:id="rId11"/>
    <p:sldId id="265" r:id="rId12"/>
    <p:sldId id="264" r:id="rId13"/>
    <p:sldId id="263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85" y="3717032"/>
            <a:ext cx="913763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ВИКТОРИНА 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 Дню Конституции</a:t>
            </a:r>
          </a:p>
          <a:p>
            <a:pPr algn="ctr"/>
            <a:r>
              <a:rPr lang="ru-RU" sz="48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«Знаешь ли ты </a:t>
            </a:r>
            <a:r>
              <a:rPr lang="ru-RU" sz="48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48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оссию?»</a:t>
            </a:r>
            <a:endParaRPr lang="ru-RU" sz="4800" b="1" i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8" name="Picture 4" descr="https://portal.edu.asu.ru/pluginfile.php/437963/course/overviewfiles/%D0%BA%D0%BE%D0%BD%D1%81%D1%82%D0%B8%D1%82%D1%83%D1%86%D0%B8%D1%8F-%D0%A0%D0%A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26" y="-1"/>
            <a:ext cx="3304874" cy="38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13.userapi.com/c854216/v854216024/2a6b4/Y_72MpcsQE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104899"/>
            <a:ext cx="57531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pbs.twimg.com/media/D96ZTJvWkAMcau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20" y="188640"/>
            <a:ext cx="2634961" cy="33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2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47.userapi.com/c854532/v854532640/13c3db/hdHrViJI4g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3" y="3573015"/>
            <a:ext cx="8408069" cy="30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871" y="1514401"/>
            <a:ext cx="839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страницам Конституции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1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avatars.mds.yandex.net/get-kinopoisk-image/1600647/a189f0b7-2a9d-4d21-a986-4579ca530b1c/68x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791">
            <a:off x="876242" y="4029010"/>
            <a:ext cx="1860699" cy="279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avatars.mds.yandex.net/get-zen_doc/3540570/pub_5f585e38478cd83420dc7c82_5f58604a653f433539f6737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10" y="4381612"/>
            <a:ext cx="3134051" cy="2207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.pinimg.com/236x/44/45/af/4445af868b51ad0431b69522a7a000fe--pinocchio-halloween-costumes.jpg?nii=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79" y="3362325"/>
            <a:ext cx="22479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img-fotki.yandex.ru/get/9762/121447594.599/0_10161b_47b7fa46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951">
            <a:off x="5478007" y="1762716"/>
            <a:ext cx="3203565" cy="2406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7375" y="188640"/>
            <a:ext cx="7389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Правовые задачки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литературных героев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54" name="Picture 14" descr="https://listok-perm.ru/image/cache/data/product/85548-800x8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68" y="1824812"/>
            <a:ext cx="2282485" cy="22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i.mycdn.me/i?r=AzEPZsRbOZEKgBhR0XGMT1RkoAKimmo8y2UsZjbtNa-Tr6aKTM5SRkZCeTgDn6uOyi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00" y="2018224"/>
            <a:ext cx="2126893" cy="19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02.fotocdn.net/s122/cf9124e49e02e01f/user_s/280016401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81612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otvet.imgsmail.ru/download/88234716_0902827c1a8528984535033b4343e546_8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64" y="278092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8653" y="908720"/>
            <a:ext cx="66867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Шутить по-русски</a:t>
            </a:r>
            <a:endParaRPr lang="ru-RU" sz="6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42900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Georgia" pitchFamily="18" charset="0"/>
              </a:rPr>
              <a:t>#</a:t>
            </a:r>
            <a:r>
              <a:rPr lang="ru-RU" sz="3200" b="1" dirty="0" smtClean="0">
                <a:solidFill>
                  <a:srgbClr val="FF0066"/>
                </a:solidFill>
                <a:latin typeface="Georgia" pitchFamily="18" charset="0"/>
              </a:rPr>
              <a:t>юмор</a:t>
            </a:r>
            <a:r>
              <a:rPr lang="en-US" sz="3200" b="1" dirty="0" smtClean="0">
                <a:solidFill>
                  <a:srgbClr val="FF0066"/>
                </a:solidFill>
                <a:latin typeface="Georgia" pitchFamily="18" charset="0"/>
              </a:rPr>
              <a:t>#</a:t>
            </a:r>
            <a:r>
              <a:rPr lang="ru-RU" sz="3200" b="1" dirty="0" smtClean="0">
                <a:solidFill>
                  <a:srgbClr val="FF0066"/>
                </a:solidFill>
                <a:latin typeface="Georgia" pitchFamily="18" charset="0"/>
              </a:rPr>
              <a:t>смех</a:t>
            </a:r>
            <a:r>
              <a:rPr lang="en-US" sz="3200" b="1" dirty="0" smtClean="0">
                <a:solidFill>
                  <a:srgbClr val="FF0066"/>
                </a:solidFill>
                <a:latin typeface="Georgia" pitchFamily="18" charset="0"/>
              </a:rPr>
              <a:t>#</a:t>
            </a:r>
            <a:r>
              <a:rPr lang="ru-RU" sz="3200" b="1" dirty="0" smtClean="0">
                <a:solidFill>
                  <a:srgbClr val="FF0066"/>
                </a:solidFill>
                <a:latin typeface="Georgia" pitchFamily="18" charset="0"/>
              </a:rPr>
              <a:t>Россия</a:t>
            </a:r>
            <a:endParaRPr lang="ru-RU" sz="3200" b="1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ich-salon.ru/upload/iblock/71e/71efc96f995936a5f041a07cd5dd9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" y="-1"/>
            <a:ext cx="91235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1.liveinternet.ru/images/attach/c/6/124/600/124600977_0_9fc79_be4b2082_XLpngyupn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" y="1195652"/>
            <a:ext cx="9144000" cy="430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3242" y="116632"/>
            <a:ext cx="473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Праздником!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594" y="5522818"/>
            <a:ext cx="8361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«Знатоки Конституции РФ»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8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25" y="2564904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Конституция 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РФ, принятая всенародным голосованием 12 декабря 1993 года, состоит из преамбулы, 2 разделов, 9 глав, 137 статей и 9 параграфов переходных и заключительных положений. </a:t>
            </a:r>
            <a:endParaRPr lang="ru-RU" sz="2400" dirty="0" smtClean="0">
              <a:solidFill>
                <a:srgbClr val="FF0066"/>
              </a:solidFill>
              <a:latin typeface="Georgia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История 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рождения новой Конституции продолжалась 3,5 года, 42 месяца или 168 недель. </a:t>
            </a:r>
            <a:endParaRPr lang="ru-RU" sz="2400" dirty="0" smtClean="0">
              <a:solidFill>
                <a:srgbClr val="FF0066"/>
              </a:solidFill>
              <a:latin typeface="Georgia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У 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Конституции РФ было более 1000 авторов. </a:t>
            </a:r>
            <a:endParaRPr lang="ru-RU" sz="2400" dirty="0" smtClean="0">
              <a:solidFill>
                <a:srgbClr val="FF0066"/>
              </a:solidFill>
              <a:latin typeface="Georgia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В 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период с ноября 1991 года по декабрь 1992 года в Конституцию было внесено более 400 поправок. </a:t>
            </a:r>
            <a:endParaRPr lang="ru-RU" sz="2400" dirty="0" smtClean="0">
              <a:solidFill>
                <a:srgbClr val="FF0066"/>
              </a:solidFill>
              <a:latin typeface="Georgia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В 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Конституции РФ нет иноязычных выражений типа «спикер», «парламент», «сенаторы», «импичмент</a:t>
            </a:r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5197" y="1019637"/>
            <a:ext cx="66736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abic Typesetting" pitchFamily="66" charset="-78"/>
              </a:rPr>
              <a:t>Интересные факты</a:t>
            </a:r>
            <a:endParaRPr lang="ru-RU" sz="4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1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9844" y="260648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2669" y="1340768"/>
            <a:ext cx="5199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FF0066"/>
                </a:solidFill>
                <a:latin typeface="Georgia" pitchFamily="18" charset="0"/>
              </a:rPr>
              <a:t>Блиц-опрос-Разминка</a:t>
            </a:r>
            <a:endParaRPr lang="ru-RU" sz="2400" b="1" dirty="0">
              <a:solidFill>
                <a:srgbClr val="FF0066"/>
              </a:solidFill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Впереди планеты всей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latin typeface="Georgia" pitchFamily="18" charset="0"/>
              </a:rPr>
              <a:t>«Черный ящик»</a:t>
            </a:r>
            <a:endParaRPr lang="ru-RU" sz="2400" b="1" dirty="0"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FF0066"/>
                </a:solidFill>
                <a:latin typeface="Georgia" pitchFamily="18" charset="0"/>
              </a:rPr>
              <a:t>По страницам Конституции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FF0066"/>
                </a:solidFill>
                <a:latin typeface="Georgia" pitchFamily="18" charset="0"/>
              </a:rPr>
              <a:t>Правовые задачки</a:t>
            </a:r>
            <a:endParaRPr lang="ru-RU" sz="2400" b="1" dirty="0">
              <a:solidFill>
                <a:srgbClr val="FF0066"/>
              </a:solidFill>
              <a:latin typeface="Georgia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FF0066"/>
                </a:solidFill>
                <a:latin typeface="Georgia" pitchFamily="18" charset="0"/>
              </a:rPr>
              <a:t>Шутить по-русски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FF0066"/>
                </a:solidFill>
                <a:latin typeface="Georgia" pitchFamily="18" charset="0"/>
              </a:rPr>
              <a:t>Награждение </a:t>
            </a:r>
            <a:endParaRPr lang="ru-RU" sz="24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pic>
        <p:nvPicPr>
          <p:cNvPr id="1027" name="Picture 3" descr="https://st3.depositphotos.com/4265001/37689/v/1600/depositphotos_376899614-stock-illustration-european-roulette-red-black-betting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8"/>
          <a:stretch/>
        </p:blipFill>
        <p:spPr bwMode="auto">
          <a:xfrm>
            <a:off x="358934" y="3429000"/>
            <a:ext cx="3333735" cy="32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gifer.com/Yto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.shopify.com/s/files/1/0579/7061/files/hourglass.gif?10139010899704076681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769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9400" y="2276872"/>
            <a:ext cx="49745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Разминка</a:t>
            </a:r>
            <a:endParaRPr lang="ru-RU" sz="8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19.userapi.com/c855624/v855624842/10bfc5/Z2LURfPUOb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r="5030"/>
          <a:stretch/>
        </p:blipFill>
        <p:spPr bwMode="auto">
          <a:xfrm>
            <a:off x="0" y="-28988"/>
            <a:ext cx="9143999" cy="68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541" y="2280624"/>
            <a:ext cx="85559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Впереди планеты всей</a:t>
            </a:r>
            <a:endParaRPr lang="ru-RU" sz="6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9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bs.twimg.com/media/EBdMaktXoAIFlVh.png:lar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15520"/>
            <a:ext cx="85725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ext_tw_video_thumb/997443804394274816/pu/img/WR1XHABx0N_uN1E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3" y="3212976"/>
            <a:ext cx="5949774" cy="33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0068" y="476672"/>
            <a:ext cx="61638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«Черный ящик»</a:t>
            </a:r>
            <a:endParaRPr lang="ru-RU" sz="6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4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13.userapi.com/c854216/v854216024/2a6b4/Y_72MpcsQE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104899"/>
            <a:ext cx="57531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cdn.lenta.ru/images/2020/06/23/17/20200623170840311/detail_150e96ce2dffb270d8617ae9587dda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0631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0e/000f956d-f9cc4932/hello_html_m3ddc6dd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13.userapi.com/c854216/v854216024/2a6b4/Y_72MpcsQE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104899"/>
            <a:ext cx="57531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moust-kan.ru/images/home_gri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11" y="1196752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151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21</cp:revision>
  <dcterms:created xsi:type="dcterms:W3CDTF">2020-12-10T03:11:27Z</dcterms:created>
  <dcterms:modified xsi:type="dcterms:W3CDTF">2021-12-12T11:00:07Z</dcterms:modified>
</cp:coreProperties>
</file>