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80" r:id="rId11"/>
    <p:sldId id="264" r:id="rId12"/>
    <p:sldId id="267" r:id="rId13"/>
    <p:sldId id="266" r:id="rId14"/>
    <p:sldId id="268" r:id="rId15"/>
    <p:sldId id="269" r:id="rId16"/>
    <p:sldId id="270" r:id="rId17"/>
    <p:sldId id="271" r:id="rId18"/>
    <p:sldId id="274" r:id="rId19"/>
    <p:sldId id="272" r:id="rId20"/>
    <p:sldId id="273" r:id="rId21"/>
    <p:sldId id="281" r:id="rId22"/>
    <p:sldId id="275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8E07-5868-4D22-88CA-77201B68D506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9C1-363D-4590-979A-DF9E508083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8E07-5868-4D22-88CA-77201B68D506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9C1-363D-4590-979A-DF9E50808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8E07-5868-4D22-88CA-77201B68D506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9C1-363D-4590-979A-DF9E50808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8E07-5868-4D22-88CA-77201B68D506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9C1-363D-4590-979A-DF9E508083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8E07-5868-4D22-88CA-77201B68D506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9C1-363D-4590-979A-DF9E50808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8E07-5868-4D22-88CA-77201B68D506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9C1-363D-4590-979A-DF9E508083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8E07-5868-4D22-88CA-77201B68D506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9C1-363D-4590-979A-DF9E508083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8E07-5868-4D22-88CA-77201B68D506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9C1-363D-4590-979A-DF9E50808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8E07-5868-4D22-88CA-77201B68D506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9C1-363D-4590-979A-DF9E50808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8E07-5868-4D22-88CA-77201B68D506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9C1-363D-4590-979A-DF9E50808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8E07-5868-4D22-88CA-77201B68D506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89C1-363D-4590-979A-DF9E508083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838E07-5868-4D22-88CA-77201B68D506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7F89C1-363D-4590-979A-DF9E508083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005064"/>
            <a:ext cx="5637010" cy="244827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духовно-нравственной культуры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народов России.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класс.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№ 8.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10445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6600" b="1" dirty="0"/>
              <a:t>«Жизнь ратными подвигами полна»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7311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27" y="-23490"/>
            <a:ext cx="4862945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47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84976" cy="1512168"/>
          </a:xfrm>
        </p:spPr>
        <p:txBody>
          <a:bodyPr/>
          <a:lstStyle/>
          <a:p>
            <a:pPr marL="0" indent="0">
              <a:buNone/>
            </a:pPr>
            <a:r>
              <a:rPr lang="ru-RU" sz="8000" dirty="0" smtClean="0"/>
              <a:t>Благословление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924944"/>
            <a:ext cx="7344816" cy="3528392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о</a:t>
            </a:r>
            <a:r>
              <a:rPr lang="ru-RU" sz="6000" dirty="0" smtClean="0"/>
              <a:t>бращённая </a:t>
            </a:r>
            <a:r>
              <a:rPr lang="ru-RU" sz="6000" dirty="0"/>
              <a:t>к Богу просьба о благодати, помощи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6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2" y="560573"/>
            <a:ext cx="8235015" cy="57368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56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" y="513735"/>
            <a:ext cx="8291945" cy="58305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72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4"/>
            <a:ext cx="9144000" cy="68413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16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803"/>
            <a:ext cx="8856984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3"/>
            <a:ext cx="4032448" cy="37671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095" y="2209801"/>
            <a:ext cx="3636085" cy="139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38723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4140897" cy="5832648"/>
          </a:xfrm>
        </p:spPr>
        <p:txBody>
          <a:bodyPr>
            <a:normAutofit fontScale="92500"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Михаил Илларионович Кутузов знал Надежду Дурову, она служила у него некоторое время ординарцем.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9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86"/>
            <a:ext cx="5393703" cy="3370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5571703" cy="62301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516216" y="2060848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Рабби </a:t>
            </a:r>
            <a:r>
              <a:rPr lang="ru-RU" sz="4000" dirty="0" err="1" smtClean="0"/>
              <a:t>Шнеур-Залман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719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364852" cy="54269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260648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Алексей </a:t>
            </a:r>
            <a:r>
              <a:rPr lang="ru-RU" sz="6000" dirty="0" err="1" smtClean="0"/>
              <a:t>Маресьев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8256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6632"/>
            <a:ext cx="8229600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err="1" smtClean="0"/>
              <a:t>Древние,набатные,могучие</a:t>
            </a:r>
            <a:r>
              <a:rPr lang="ru-RU" sz="3600" dirty="0"/>
              <a:t>,</a:t>
            </a:r>
          </a:p>
          <a:p>
            <a:pPr marL="0" indent="0">
              <a:buNone/>
            </a:pPr>
            <a:r>
              <a:rPr lang="ru-RU" sz="3600" dirty="0"/>
              <a:t>Пробудив Россию ото сна,</a:t>
            </a:r>
          </a:p>
          <a:p>
            <a:pPr marL="0" indent="0">
              <a:buNone/>
            </a:pPr>
            <a:r>
              <a:rPr lang="ru-RU" sz="3600" dirty="0"/>
              <a:t>Голосом красивым, благозвучным,</a:t>
            </a:r>
            <a:br>
              <a:rPr lang="ru-RU" sz="3600" dirty="0"/>
            </a:br>
            <a:r>
              <a:rPr lang="ru-RU" sz="3600" dirty="0"/>
              <a:t>Пели на церквах колокола.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От </a:t>
            </a:r>
            <a:r>
              <a:rPr lang="ru-RU" sz="3600" dirty="0"/>
              <a:t>беды спасали ежечасно</a:t>
            </a:r>
            <a:br>
              <a:rPr lang="ru-RU" sz="3600" dirty="0"/>
            </a:br>
            <a:r>
              <a:rPr lang="ru-RU" sz="3600" dirty="0"/>
              <a:t>Песнею тревожною своей,</a:t>
            </a:r>
            <a:br>
              <a:rPr lang="ru-RU" sz="3600" dirty="0"/>
            </a:br>
            <a:r>
              <a:rPr lang="ru-RU" sz="3600" dirty="0"/>
              <a:t>На победу звали громко, страстно,</a:t>
            </a:r>
            <a:br>
              <a:rPr lang="ru-RU" sz="3600" dirty="0"/>
            </a:br>
            <a:r>
              <a:rPr lang="ru-RU" sz="3600" dirty="0"/>
              <a:t>Ради счастья будущих людей.</a:t>
            </a:r>
          </a:p>
          <a:p>
            <a:pPr marL="0" indent="0">
              <a:buNone/>
            </a:pPr>
            <a:r>
              <a:rPr lang="ru-RU" sz="3600" dirty="0"/>
              <a:t> </a:t>
            </a:r>
          </a:p>
        </p:txBody>
      </p:sp>
      <p:pic>
        <p:nvPicPr>
          <p:cNvPr id="1026" name="Picture 2" descr="C:\Users\Ольга Юрьевна\Desktop\goroda---pravoslavnye-cerkvi--monastyri--7766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877"/>
            <a:ext cx="2553436" cy="17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38534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Александр </a:t>
            </a:r>
            <a:r>
              <a:rPr lang="ru-RU" sz="6000" dirty="0" err="1" smtClean="0"/>
              <a:t>Покрышкин</a:t>
            </a:r>
            <a:r>
              <a:rPr lang="ru-RU" sz="6000" dirty="0" smtClean="0"/>
              <a:t> </a:t>
            </a:r>
            <a:endParaRPr lang="ru-RU" sz="60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280920" cy="4968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63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0" y="5661248"/>
            <a:ext cx="9036495" cy="119675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0" dirty="0">
                <a:effectLst/>
              </a:rPr>
              <a:t>Музей ПВО в 6-й бригаде противовоздушной обороны, </a:t>
            </a:r>
            <a:r>
              <a:rPr lang="ru-RU" sz="4000" dirty="0">
                <a:effectLst/>
              </a:rPr>
              <a:t>Ржев</a:t>
            </a:r>
            <a:endParaRPr lang="ru-RU" sz="4000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6" y="61348"/>
            <a:ext cx="5283378" cy="35240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Объект 1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91" y="2780928"/>
            <a:ext cx="4451809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87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0" y="0"/>
            <a:ext cx="4788024" cy="32139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46" y="3213962"/>
            <a:ext cx="5122222" cy="3342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220072" y="404664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Участие </a:t>
            </a:r>
            <a:r>
              <a:rPr lang="ru-RU" sz="3200" dirty="0"/>
              <a:t>калмыков в Великой Отечественной </a:t>
            </a:r>
            <a:r>
              <a:rPr lang="ru-RU" sz="3200" dirty="0" smtClean="0"/>
              <a:t>войне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05064"/>
            <a:ext cx="37337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Вклад мусульманских народов в Великую Победу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0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467217" cy="50405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8899" y="344965"/>
            <a:ext cx="8859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/>
              <a:t>Воины-</a:t>
            </a:r>
            <a:r>
              <a:rPr lang="ru-RU" sz="2800" dirty="0" err="1" smtClean="0"/>
              <a:t>казахстанцы</a:t>
            </a:r>
            <a:r>
              <a:rPr lang="ru-RU" sz="2800" dirty="0" smtClean="0"/>
              <a:t> 100 </a:t>
            </a:r>
            <a:r>
              <a:rPr lang="ru-RU" sz="2800" dirty="0"/>
              <a:t>и 101 </a:t>
            </a:r>
            <a:r>
              <a:rPr lang="ru-RU" sz="2800" dirty="0" smtClean="0"/>
              <a:t>отдельной стрелковой бригады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32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15" y="404664"/>
            <a:ext cx="9068391" cy="6045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84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33195" y="332656"/>
            <a:ext cx="596666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7920880" cy="4104456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ru-RU" sz="2800" dirty="0" smtClean="0"/>
              <a:t>Параграф </a:t>
            </a:r>
            <a:r>
              <a:rPr lang="ru-RU" sz="2800" dirty="0"/>
              <a:t>учебника, чтение стр.25-35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sz="2800" dirty="0"/>
              <a:t>Подготовить сообщение о героях Родины</a:t>
            </a:r>
            <a:r>
              <a:rPr lang="ru-RU" sz="2800" dirty="0" smtClean="0"/>
              <a:t>, своей </a:t>
            </a:r>
            <a:r>
              <a:rPr lang="ru-RU" sz="2800" dirty="0"/>
              <a:t>семьи, о месте подвига в наше время.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sz="2800" dirty="0"/>
              <a:t>Подготовить проекты на темы: «Правнуки Победы о своих прадедах», «Герои Советского Союза – представители разных народов»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8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6" y="188640"/>
            <a:ext cx="8509929" cy="6408712"/>
          </a:xfrm>
        </p:spPr>
      </p:pic>
    </p:spTree>
    <p:extLst>
      <p:ext uri="{BB962C8B-B14F-4D97-AF65-F5344CB8AC3E}">
        <p14:creationId xmlns:p14="http://schemas.microsoft.com/office/powerpoint/2010/main" val="10935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" y="0"/>
            <a:ext cx="3877313" cy="3877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83" y="3212285"/>
            <a:ext cx="6096000" cy="3800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70" y="116632"/>
            <a:ext cx="4762500" cy="3171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92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268760"/>
            <a:ext cx="5976664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Колокола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звонили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великие праздники –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благовесты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и тяжелую минуту испытаний –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</a:rPr>
              <a:t>набаты,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которые предупреждали людей о нависшей опасности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888432" cy="2590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37" y="188640"/>
            <a:ext cx="3528392" cy="3935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" y="36"/>
            <a:ext cx="5404104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" y="3693986"/>
            <a:ext cx="4572000" cy="3164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4509120"/>
            <a:ext cx="4236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изображен на картинах?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704856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sz="8800" dirty="0"/>
              <a:t>«Жизнь ратными подвигами полна</a:t>
            </a:r>
            <a:r>
              <a:rPr lang="ru-RU" sz="4800" dirty="0"/>
              <a:t>»</a:t>
            </a:r>
            <a:br>
              <a:rPr lang="ru-RU" sz="48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16293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>
                <a:effectLst/>
              </a:rPr>
              <a:t>Подвиг-</a:t>
            </a:r>
            <a:endParaRPr lang="ru-RU" sz="8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2132856"/>
            <a:ext cx="7632848" cy="381642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героический </a:t>
            </a:r>
            <a:r>
              <a:rPr lang="ru-RU" sz="6000" dirty="0"/>
              <a:t>поступок, совершённый в трудных условиях.</a:t>
            </a:r>
            <a:br>
              <a:rPr lang="ru-RU" sz="6000" dirty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474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966666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>
                <a:effectLst/>
              </a:rPr>
              <a:t>Ратный</a:t>
            </a:r>
            <a:r>
              <a:rPr lang="ru-RU" dirty="0">
                <a:effectLst/>
              </a:rPr>
              <a:t>-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1700808"/>
            <a:ext cx="5970494" cy="237626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военный</a:t>
            </a:r>
            <a:r>
              <a:rPr lang="ru-RU" sz="6000" dirty="0"/>
              <a:t>, боевой</a:t>
            </a:r>
          </a:p>
        </p:txBody>
      </p:sp>
    </p:spTree>
    <p:extLst>
      <p:ext uri="{BB962C8B-B14F-4D97-AF65-F5344CB8AC3E}">
        <p14:creationId xmlns:p14="http://schemas.microsoft.com/office/powerpoint/2010/main" val="25900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163</TotalTime>
  <Words>148</Words>
  <Application>Microsoft Office PowerPoint</Application>
  <PresentationFormat>Экран (4:3)</PresentationFormat>
  <Paragraphs>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«Жизнь ратными подвигами полна» </vt:lpstr>
      <vt:lpstr>Презентация PowerPoint</vt:lpstr>
      <vt:lpstr>Презентация PowerPoint</vt:lpstr>
      <vt:lpstr>Презентация PowerPoint</vt:lpstr>
      <vt:lpstr> Колокола звонили  и в великие праздники – благовесты , и тяжелую минуту испытаний – набаты, которые предупреждали людей о нависшей опасности</vt:lpstr>
      <vt:lpstr>Презентация PowerPoint</vt:lpstr>
      <vt:lpstr>«Жизнь ратными подвигами полна» </vt:lpstr>
      <vt:lpstr>Подвиг-</vt:lpstr>
      <vt:lpstr>Ратный-  </vt:lpstr>
      <vt:lpstr>Презентация PowerPoint</vt:lpstr>
      <vt:lpstr>Благословление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 ПВО в 6-й бригаде противовоздушной обороны, Ржев</vt:lpstr>
      <vt:lpstr>Презентация PowerPoint</vt:lpstr>
      <vt:lpstr>Презентация PowerPoint</vt:lpstr>
      <vt:lpstr>Презентация PowerPoint</vt:lpstr>
      <vt:lpstr>Домашняя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«Жизнь ратными подвигами полна»</dc:title>
  <dc:creator>Ольга Леонова</dc:creator>
  <cp:lastModifiedBy>Ольга Леонова</cp:lastModifiedBy>
  <cp:revision>16</cp:revision>
  <dcterms:created xsi:type="dcterms:W3CDTF">2017-03-24T16:13:32Z</dcterms:created>
  <dcterms:modified xsi:type="dcterms:W3CDTF">2017-03-24T19:09:08Z</dcterms:modified>
</cp:coreProperties>
</file>