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9" r:id="rId5"/>
    <p:sldId id="260" r:id="rId6"/>
    <p:sldId id="279" r:id="rId7"/>
    <p:sldId id="283" r:id="rId8"/>
    <p:sldId id="284" r:id="rId9"/>
    <p:sldId id="285" r:id="rId10"/>
    <p:sldId id="286" r:id="rId11"/>
    <p:sldId id="287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1" autoAdjust="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8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2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2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1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4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7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3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7DCC5-BC48-479B-8FF7-90EDFE4E64C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944E6-0534-408E-A029-A76FE196A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1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19" Type="http://schemas.openxmlformats.org/officeDocument/2006/relationships/image" Target="../media/image19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0665" y="471055"/>
            <a:ext cx="9176825" cy="135774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24221"/>
            <a:ext cx="9144000" cy="4051495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6646">
            <a:off x="376571" y="181247"/>
            <a:ext cx="2728030" cy="279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17" y="-25260"/>
            <a:ext cx="28575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724">
            <a:off x="9125200" y="466365"/>
            <a:ext cx="3066800" cy="3020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70" y="3625202"/>
            <a:ext cx="2566679" cy="3232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828">
            <a:off x="2928690" y="3627176"/>
            <a:ext cx="2595097" cy="3066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833">
            <a:off x="3262813" y="353338"/>
            <a:ext cx="2930334" cy="2950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7" y="3203634"/>
            <a:ext cx="2754613" cy="29327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22" y="5105370"/>
            <a:ext cx="2967976" cy="1927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862">
            <a:off x="6609497" y="2887704"/>
            <a:ext cx="3150577" cy="2013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5" y="1721141"/>
            <a:ext cx="640063" cy="8061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396" y="5028048"/>
            <a:ext cx="585267" cy="11583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890" y="2616519"/>
            <a:ext cx="1119777" cy="7345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81551">
            <a:off x="5179437" y="4226773"/>
            <a:ext cx="667180" cy="526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27" y="4194533"/>
            <a:ext cx="954507" cy="8744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64459" y="6069151"/>
            <a:ext cx="793997" cy="7608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85" y="1696168"/>
            <a:ext cx="762258" cy="11360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65" y="5935058"/>
            <a:ext cx="822522" cy="8949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443">
            <a:off x="5328571" y="2184924"/>
            <a:ext cx="1083107" cy="7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408224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4113"/>
            <a:ext cx="3671455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909" y="-29251"/>
            <a:ext cx="3265997" cy="34828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58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10836" y="24114"/>
            <a:ext cx="6096851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5953" y="3380066"/>
            <a:ext cx="3283527" cy="3429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058" y="3380067"/>
            <a:ext cx="2410691" cy="3429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881" y="3540168"/>
            <a:ext cx="2660072" cy="3139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953" y="4332654"/>
            <a:ext cx="2078182" cy="2347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7454" y="3453593"/>
            <a:ext cx="2424545" cy="32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2" y="-297"/>
            <a:ext cx="1037012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8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3" y="1690689"/>
            <a:ext cx="11623963" cy="4876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7737" y="1554378"/>
            <a:ext cx="11623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2B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2B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0"/>
            <a:ext cx="66484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67" y="0"/>
            <a:ext cx="6572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193964"/>
            <a:ext cx="8825345" cy="6664036"/>
          </a:xfrm>
        </p:spPr>
      </p:pic>
    </p:spTree>
    <p:extLst>
      <p:ext uri="{BB962C8B-B14F-4D97-AF65-F5344CB8AC3E}">
        <p14:creationId xmlns:p14="http://schemas.microsoft.com/office/powerpoint/2010/main" val="234522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965"/>
            <a:ext cx="10515600" cy="149672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413164"/>
            <a:ext cx="11665528" cy="52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0"/>
            <a:ext cx="9961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77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27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365125"/>
            <a:ext cx="10155381" cy="61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4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2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82" y="365125"/>
            <a:ext cx="10647218" cy="62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6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19" y="365125"/>
            <a:ext cx="10688782" cy="63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15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12</Words>
  <Application>Microsoft Office PowerPoint</Application>
  <PresentationFormat>Широкоэкранный</PresentationFormat>
  <Paragraphs>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</vt:lpstr>
      <vt:lpstr>            </vt:lpstr>
      <vt:lpstr> </vt:lpstr>
      <vt:lpstr>  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               «Горьковский детский сад»</dc:title>
  <dc:creator>Детский сад)</dc:creator>
  <cp:lastModifiedBy>Пользователь</cp:lastModifiedBy>
  <cp:revision>62</cp:revision>
  <cp:lastPrinted>2019-02-06T04:39:21Z</cp:lastPrinted>
  <dcterms:created xsi:type="dcterms:W3CDTF">2019-02-06T04:29:53Z</dcterms:created>
  <dcterms:modified xsi:type="dcterms:W3CDTF">2023-12-06T01:03:02Z</dcterms:modified>
</cp:coreProperties>
</file>