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4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7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34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3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74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94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39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5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3125C-41D6-4B9A-AD9E-6F68F22129FA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F000-2768-4D47-9003-2B5F23448E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7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61263" y="2613464"/>
            <a:ext cx="10102163" cy="1394561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9600" b="1" dirty="0" smtClean="0">
                <a:ln w="571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«Четыре желания»</a:t>
            </a:r>
            <a:endParaRPr lang="ru-RU" sz="9600" b="1" dirty="0">
              <a:ln w="571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5691115"/>
            <a:ext cx="7042245" cy="945107"/>
          </a:xfrm>
        </p:spPr>
        <p:txBody>
          <a:bodyPr/>
          <a:lstStyle/>
          <a:p>
            <a:pPr algn="l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183" y="0"/>
            <a:ext cx="11998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endParaRPr lang="ru-RU" dirty="0">
              <a:ln>
                <a:solidFill>
                  <a:srgbClr val="00B05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967335"/>
            <a:ext cx="6096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8952" y="2136339"/>
            <a:ext cx="692883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Подготовила: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Шатайло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Оксана Васильевна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в</a:t>
            </a: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оспитатель первой категории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2023од</a:t>
            </a:r>
            <a:endParaRPr lang="ru-RU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808" y="0"/>
            <a:ext cx="11834192" cy="7017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Муниципальное </a:t>
            </a:r>
            <a:r>
              <a:rPr lang="ru-RU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дошкольное образовательное автономное учреждение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центр развития ребенка – детский сад «Фантазия»</a:t>
            </a:r>
          </a:p>
        </p:txBody>
      </p:sp>
    </p:spTree>
    <p:extLst>
      <p:ext uri="{BB962C8B-B14F-4D97-AF65-F5344CB8AC3E}">
        <p14:creationId xmlns:p14="http://schemas.microsoft.com/office/powerpoint/2010/main" val="309124217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287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6" y="327546"/>
            <a:ext cx="4594746" cy="59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000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821" y="-224969"/>
            <a:ext cx="5851301" cy="721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498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34140" y="412124"/>
            <a:ext cx="46578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накатался на саночках с ледяной горы и на коньках по замёрзшей реке, прибежал домой румяный, весёлый и говорит отцу: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Уж как весело зимой! Я бы хотел, чтобы всё зима была.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99" y="-231820"/>
            <a:ext cx="6457525" cy="739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6836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6720" y="386366"/>
            <a:ext cx="3760631" cy="450760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Митя записал.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весна.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Митя вволю набегался за пёстрыми бабочками по зелёному лугу, нарвал цветов, прибежал к отцу и говорит: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Что за прелесть эта весна! Я бы желал, чтобы всё весна была.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64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392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5827" y="365125"/>
            <a:ext cx="3862315" cy="3701908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лето. Митя с отцом отправились на сенокос.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длинный день веселился мальчик: ловил рыбу, набрал ягод, кувыркался в душистом сене, а вечером сказал отцу: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Вот уж сегодня я повеселился вволю! Я бы желал, чтобы лету конца не было.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919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363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5509" y="365125"/>
            <a:ext cx="3193577" cy="407039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осень.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саду собирали плоды — румяные яблоки и жёлтые груши. Митя был в восторге и говорил отцу: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Осень лучше всех времён года!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14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921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59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«Четыре желания»</vt:lpstr>
      <vt:lpstr>Презентация PowerPoint</vt:lpstr>
      <vt:lpstr>Презентация PowerPoint</vt:lpstr>
      <vt:lpstr>Презентация PowerPoint</vt:lpstr>
      <vt:lpstr>        Митя записал. Пришла весна. Митя вволю набегался за пёстрыми бабочками по зелёному лугу, нарвал цветов, прибежал к отцу и говорит: — Что за прелесть эта весна! Я бы желал, чтобы всё весна была.          </vt:lpstr>
      <vt:lpstr>Настало лето. Митя с отцом отправились на сенокос. Весь длинный день веселился мальчик: ловил рыбу, набрал ягод, кувыркался в душистом сене, а вечером сказал отцу: — Вот уж сегодня я повеселился вволю! Я бы желал, чтобы лету конца не было.</vt:lpstr>
      <vt:lpstr>Наступила осень.  В саду собирали плоды — румяные яблоки и жёлтые груши. Митя был в восторге и говорил отцу: — Осень лучше всех времён года!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Ksenia</cp:lastModifiedBy>
  <cp:revision>20</cp:revision>
  <dcterms:created xsi:type="dcterms:W3CDTF">2016-09-27T13:27:58Z</dcterms:created>
  <dcterms:modified xsi:type="dcterms:W3CDTF">2023-05-14T18:06:58Z</dcterms:modified>
</cp:coreProperties>
</file>