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5" r:id="rId4"/>
    <p:sldId id="262" r:id="rId5"/>
    <p:sldId id="259" r:id="rId6"/>
    <p:sldId id="266" r:id="rId7"/>
    <p:sldId id="261" r:id="rId8"/>
    <p:sldId id="263" r:id="rId9"/>
    <p:sldId id="264" r:id="rId10"/>
    <p:sldId id="260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91" autoAdjust="0"/>
  </p:normalViewPr>
  <p:slideViewPr>
    <p:cSldViewPr snapToGrid="0">
      <p:cViewPr varScale="1">
        <p:scale>
          <a:sx n="81" d="100"/>
          <a:sy n="81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7DE8E-5A12-408F-82EA-2DE75C69792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B144B-FDA4-4844-AACC-E9E7C7F3D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144B-FDA4-4844-AACC-E9E7C7F3DC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1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5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6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9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9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8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4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4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9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CF3045D-C4AE-4CC3-817A-F97A425BC8D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C06002-BB68-455C-B61F-C71EA4E7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8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658" y="166255"/>
            <a:ext cx="10204862" cy="480950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Школа «Триумф» ДО 45 </a:t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педагогов ДО</a:t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«Формирование у детей общей культуры целостного представления о мире, через различные виды театрально-игровой деятельности»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3948" y="5704608"/>
            <a:ext cx="4782457" cy="18923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 воспитатель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кат Славинская С. П.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427183"/>
            <a:ext cx="10782300" cy="11303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 для ребенка – это всегда праздник, яркие незабываемые впечатления.   Ведь театрализованная деятельность – это самый распространенный вид детского творчества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33" y="1785822"/>
            <a:ext cx="4013722" cy="4581641"/>
          </a:xfrm>
          <a:ln w="127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20" y="1785821"/>
            <a:ext cx="3698459" cy="45816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43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5" y="262840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810" y="700645"/>
            <a:ext cx="11507190" cy="914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сами выступают в роли сценариста, режиссёра, исполнителя (управляют игрушками или их действиями, «озвучивая» героев и комментируя сюжет, они используют разные средства вербальной и невербальной выразительности.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8930" y="2380066"/>
            <a:ext cx="4631378" cy="3695100"/>
          </a:xfrm>
          <a:ln w="127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8697" y="2392175"/>
            <a:ext cx="4607627" cy="3647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" y="1911927"/>
            <a:ext cx="3206999" cy="46313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42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74" y="3785839"/>
            <a:ext cx="2284760" cy="2917781"/>
          </a:xfrm>
          <a:ln w="127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735" y="2302084"/>
            <a:ext cx="3535051" cy="25561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8238" y="672471"/>
            <a:ext cx="3234374" cy="27899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78" y="450275"/>
            <a:ext cx="3419282" cy="3005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8799" y="3718394"/>
            <a:ext cx="2906403" cy="26299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85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614" y="936857"/>
            <a:ext cx="6281714" cy="4931177"/>
          </a:xfr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3" y="261588"/>
            <a:ext cx="5175912" cy="62817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37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9" y="357557"/>
            <a:ext cx="2678642" cy="3537549"/>
          </a:xfr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1132" y="775814"/>
            <a:ext cx="3445845" cy="27010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18" y="3940957"/>
            <a:ext cx="2768600" cy="25336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75" y="4042141"/>
            <a:ext cx="2541166" cy="25336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7174" y="3791732"/>
            <a:ext cx="2533652" cy="28321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43" y="311705"/>
            <a:ext cx="2681829" cy="3537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47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383"/>
            <a:ext cx="11493500" cy="93979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мультфильмы и диафильмы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82" y="3816507"/>
            <a:ext cx="2716618" cy="2509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3489" y="1126276"/>
            <a:ext cx="2590804" cy="27166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83" y="1754662"/>
            <a:ext cx="3359150" cy="45710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754661"/>
            <a:ext cx="3505200" cy="457100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090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91535"/>
            <a:ext cx="4511635" cy="5695777"/>
          </a:xfrm>
          <a:ln w="127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1535"/>
            <a:ext cx="4546600" cy="569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51" y="452583"/>
            <a:ext cx="11239500" cy="1117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по театрализации мы часто используем короткие нравоучительные рассказы К.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Ушинского,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замечательные сказки В.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(«Под грибом»).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66" y="1561894"/>
            <a:ext cx="3515096" cy="4965642"/>
          </a:xfrm>
          <a:ln w="127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5" y="1561894"/>
            <a:ext cx="3471018" cy="4934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67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393" y="368135"/>
            <a:ext cx="11569700" cy="1892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Т-И деятельность, прежде всего — совместная деятельность взрослого с ребёнком, в ходе которой налаживается эмоциональный контакт и деловое сотрудничество. Наблюдение и элементарный труд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природе; экспериментирование.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" y="2719450"/>
            <a:ext cx="2474932" cy="3693391"/>
          </a:xfrm>
          <a:ln w="127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91" y="1821048"/>
            <a:ext cx="2374902" cy="40692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9391" y="3246448"/>
            <a:ext cx="4049814" cy="24731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9501" y="2666259"/>
            <a:ext cx="4049813" cy="27305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56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238</TotalTime>
  <Words>100</Words>
  <Application>Microsoft Office PowerPoint</Application>
  <PresentationFormat>Широкоэкранный</PresentationFormat>
  <Paragraphs>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Corbel</vt:lpstr>
      <vt:lpstr>Times New Roman</vt:lpstr>
      <vt:lpstr>Базис</vt:lpstr>
      <vt:lpstr>Муниципальное бюджетное общеобразовательное учреждение Школа «Триумф» ДО 45       Семинар для педагогов ДО  Тема: «Формирование у детей общей культуры целостного представления о мире, через различные виды театрально-игровой деятельности» </vt:lpstr>
      <vt:lpstr>Играя, дети сами выступают в роли сценариста, режиссёра, исполнителя (управляют игрушками или их действиями, «озвучивая» героев и комментируя сюжет, они используют разные средства вербальной и невербальной выразительности. </vt:lpstr>
      <vt:lpstr>Презентация PowerPoint</vt:lpstr>
      <vt:lpstr>Презентация PowerPoint</vt:lpstr>
      <vt:lpstr>Презентация PowerPoint</vt:lpstr>
      <vt:lpstr>Смотрим мультфильмы и диафильмы</vt:lpstr>
      <vt:lpstr>Презентация PowerPoint</vt:lpstr>
      <vt:lpstr> В работе по театрализации мы часто используем короткие нравоучительные рассказы К. Ушинского, замечательные сказки В. Сутеева («Под грибом»). </vt:lpstr>
      <vt:lpstr>Т-И деятельность, прежде всего — совместная деятельность взрослого с ребёнком, в ходе которой налаживается эмоциональный контакт и деловое сотрудничество. Наблюдение и элементарный труд в природе; экспериментирование.  </vt:lpstr>
      <vt:lpstr>Театр для ребенка – это всегда праздник, яркие незабываемые впечатления.   Ведь театрализованная деятельность – это самый распространенный вид детского творчества.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у детей общей культуры целостного представления о мире, через различные виды театрально-игровой деятельности»</dc:title>
  <dc:creator>aSUS</dc:creator>
  <cp:lastModifiedBy>Старший воспитатель</cp:lastModifiedBy>
  <cp:revision>24</cp:revision>
  <dcterms:created xsi:type="dcterms:W3CDTF">2023-10-30T07:12:07Z</dcterms:created>
  <dcterms:modified xsi:type="dcterms:W3CDTF">2023-11-20T08:06:23Z</dcterms:modified>
</cp:coreProperties>
</file>