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7" r:id="rId4"/>
    <p:sldId id="268" r:id="rId5"/>
    <p:sldId id="265" r:id="rId6"/>
    <p:sldId id="262" r:id="rId7"/>
    <p:sldId id="261" r:id="rId8"/>
    <p:sldId id="263" r:id="rId9"/>
    <p:sldId id="264" r:id="rId10"/>
    <p:sldId id="26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3715-0C91-4578-B0E8-3349D18E85A7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A04C-AA23-49F0-9A25-2A88EF1B5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емд урок\6.12.22\b1c99b32b57e129d54e3f09a55ffdb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6336704" cy="22322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Хлебный рай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39552" y="2636912"/>
            <a:ext cx="8172450" cy="3076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Учимся 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быть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предпринимателями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270" y="260648"/>
            <a:ext cx="777318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Благотворительные фонды России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90134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dirty="0" smtClean="0"/>
              <a:t># </a:t>
            </a:r>
            <a:r>
              <a:rPr lang="ru-RU" sz="2800" dirty="0" smtClean="0"/>
              <a:t>Подари жизнь (</a:t>
            </a:r>
            <a:r>
              <a:rPr lang="ru-RU" sz="2000" b="1" dirty="0" smtClean="0"/>
              <a:t>помощь людям с ограниченными возможностями)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 </a:t>
            </a:r>
            <a:r>
              <a:rPr lang="ru-RU" sz="2800" dirty="0" smtClean="0"/>
              <a:t>Старость </a:t>
            </a:r>
            <a:r>
              <a:rPr lang="ru-RU" sz="2800" dirty="0" smtClean="0"/>
              <a:t>в</a:t>
            </a:r>
            <a:r>
              <a:rPr lang="ru-RU" sz="2800" dirty="0" smtClean="0"/>
              <a:t> радость 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 </a:t>
            </a:r>
            <a:r>
              <a:rPr lang="ru-RU" sz="2800" dirty="0" smtClean="0"/>
              <a:t>Фонд Константина </a:t>
            </a:r>
            <a:r>
              <a:rPr lang="ru-RU" sz="2800" dirty="0" err="1" smtClean="0"/>
              <a:t>Хабенского</a:t>
            </a:r>
            <a:endParaRPr lang="ru-RU" sz="2800" dirty="0" smtClean="0"/>
          </a:p>
          <a:p>
            <a:pPr marL="342900" indent="-342900" algn="ctr">
              <a:buAutoNum type="arabicPeriod"/>
            </a:pPr>
            <a:r>
              <a:rPr lang="en-US" sz="2800" dirty="0" smtClean="0"/>
              <a:t># </a:t>
            </a:r>
            <a:r>
              <a:rPr lang="ru-RU" sz="2800" dirty="0" smtClean="0"/>
              <a:t> Вторая жизнь (</a:t>
            </a:r>
            <a:r>
              <a:rPr lang="ru-RU" sz="2400" b="1" dirty="0" smtClean="0"/>
              <a:t>Фонд помощи бездомным животным )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 </a:t>
            </a:r>
            <a:r>
              <a:rPr lang="ru-RU" sz="2800" dirty="0" smtClean="0"/>
              <a:t>Спасибо за помощь </a:t>
            </a:r>
            <a:r>
              <a:rPr lang="ru-RU" sz="2800" b="1" dirty="0" smtClean="0"/>
              <a:t>(спасательные группы)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</a:t>
            </a:r>
            <a:r>
              <a:rPr lang="ru-RU" sz="2800" dirty="0" smtClean="0"/>
              <a:t>Милосердие  (</a:t>
            </a:r>
            <a:r>
              <a:rPr lang="ru-RU" sz="2400" b="1" dirty="0" smtClean="0"/>
              <a:t>фонд помощи детским домам</a:t>
            </a:r>
            <a:r>
              <a:rPr lang="ru-RU" sz="2800" dirty="0" smtClean="0"/>
              <a:t>)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</a:t>
            </a:r>
            <a:r>
              <a:rPr lang="ru-RU" sz="2800" dirty="0" smtClean="0"/>
              <a:t>Посади лес</a:t>
            </a:r>
          </a:p>
          <a:p>
            <a:pPr marL="342900" indent="-342900" algn="ctr">
              <a:buAutoNum type="arabicPeriod"/>
            </a:pPr>
            <a:r>
              <a:rPr lang="en-US" sz="2800" dirty="0" smtClean="0"/>
              <a:t>#  </a:t>
            </a:r>
            <a:r>
              <a:rPr lang="ru-RU" sz="2800" dirty="0" smtClean="0"/>
              <a:t>Мы вместе (</a:t>
            </a:r>
            <a:r>
              <a:rPr lang="ru-RU" sz="2400" b="1" dirty="0" smtClean="0"/>
              <a:t>помощь мобилизованным и их семьям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емд урок\6.12.22\kartinki-pshenichnoe-pol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619672" y="908720"/>
            <a:ext cx="6552728" cy="2016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Удачи в работе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54981">
            <a:off x="849010" y="3373542"/>
            <a:ext cx="7956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Берегите нашу землю,</a:t>
            </a:r>
          </a:p>
          <a:p>
            <a:pPr algn="ctr"/>
            <a:r>
              <a:rPr lang="ru-RU" sz="5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достояние нашей страны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емд урок\6.12.22\Gi4bZs9eV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551837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Ержан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Танабаев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Ерлик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Карлеутов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Анатолий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Дрёмов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Николай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Колбин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Андрей Бабушкин и  Андрей Моисеев , Сергей Чёпур и   Дмитрий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Лазюк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,  Владимир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Читаев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Владимир Попов,  Родион Новиков и  Юрий </a:t>
            </a:r>
            <a:r>
              <a:rPr lang="ru-RU" sz="3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Дитц</a:t>
            </a:r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 -  полеводы земли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Падунской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</a:t>
            </a:r>
            <a:endParaRPr lang="ru-RU" sz="32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Директор фирмы принимает  решение по данному вопросу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 каждый правильный ответ фирма получает деньги 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Победителем считается фирма, у которой больше денег.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Сотрудники  фирмы получают баллы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(все верно- 5 б,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ошибка-4б,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ошибки 3 б,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справился -0 б)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041702"/>
            <a:ext cx="77768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 план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Получение лицензии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Первоначальный капитал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деловыми бумагами.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Запуск нового оборудования.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благотворительной акции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00808"/>
            <a:ext cx="374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Цель урока: </a:t>
            </a:r>
            <a:r>
              <a:rPr lang="ru-RU" sz="2800" b="1" dirty="0" smtClean="0">
                <a:solidFill>
                  <a:srgbClr val="FF0000"/>
                </a:solidFill>
              </a:rPr>
              <a:t>закрепить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700808"/>
            <a:ext cx="478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знания по теме: »Уравнения»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96952"/>
            <a:ext cx="234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Задачи: </a:t>
            </a:r>
            <a:r>
              <a:rPr lang="ru-RU" sz="2800" b="1" dirty="0" smtClean="0">
                <a:solidFill>
                  <a:srgbClr val="FF0000"/>
                </a:solidFill>
              </a:rPr>
              <a:t>уметь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8092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Самостоятельно решать уравнения</a:t>
            </a:r>
          </a:p>
          <a:p>
            <a:r>
              <a:rPr lang="ru-RU" sz="2800" dirty="0" smtClean="0"/>
              <a:t>Находить неизвестный компонент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725144"/>
            <a:ext cx="176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развивать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725144"/>
            <a:ext cx="4053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Вычислительные навыки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 «Равенство, содержащее неизвестный компонент арифметического действия: запись, нахождение неизвестного компонента»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085" y="836712"/>
            <a:ext cx="786785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</a:rPr>
              <a:t>Проверка 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150,   300,     150,   9,     8,   40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С*5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    45-а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325 : х=65    23-х&lt;83           35-х                     64+8 : 2         25&lt;25+у        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*4=8060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50-х+14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7+60:20            а: 15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Х-12578=6009              7+8&gt;8               28&gt;18                 123-х=137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76&lt;70+9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Х:19=126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66 &gt;40 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12345+х=31006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301208"/>
            <a:ext cx="8620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Уравнения              Выражения    Неравенства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88640"/>
            <a:ext cx="2502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/>
                </a:solidFill>
              </a:rPr>
              <a:t>Проверка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980728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Выражения	      Неравенства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325: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=65                     с* 5		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23-х&lt;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Х*4 =8060		       45- а                       25 &lt;25 +у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 -12578 =6009           35 –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7 + 8 &gt; 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123 –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=137                 64 + 8 :2                  28 &gt; 18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 :19 =126                   50-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+14                 76 &lt;70 +9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12345+х =31006          а: 15                         39&lt;80-15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199673"/>
            <a:ext cx="77403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Вспомнить компоненты действия данного уравнения.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неизвестный компонент.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Вспомнить правило нахождения неизвестного компонента.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Применить правило и найти неизвестный компонент.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 ответ.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проверку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FC0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253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2022-12-01T07:24:18Z</dcterms:created>
  <dcterms:modified xsi:type="dcterms:W3CDTF">2022-12-05T16:14:21Z</dcterms:modified>
</cp:coreProperties>
</file>