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276872"/>
            <a:ext cx="6400800" cy="1989584"/>
          </a:xfrm>
        </p:spPr>
        <p:txBody>
          <a:bodyPr>
            <a:noAutofit/>
          </a:bodyPr>
          <a:lstStyle/>
          <a:p>
            <a:r>
              <a:rPr lang="ru-RU" sz="1600" b="1" dirty="0"/>
              <a:t>Тема: Урок-викторина -  </a:t>
            </a:r>
            <a:r>
              <a:rPr lang="ru-RU" sz="1600" dirty="0"/>
              <a:t>обобщение по темам: «Древнерусская литература», «Фольклор»,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0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6</a:t>
            </a:r>
            <a:r>
              <a:rPr lang="ru-RU" dirty="0"/>
              <a:t>. Что такое «притча»? </a:t>
            </a:r>
          </a:p>
          <a:p>
            <a:r>
              <a:rPr lang="ru-RU" dirty="0"/>
              <a:t>а)  Жанр  русского  фольклора,  эпическая  песня  героического  характера, </a:t>
            </a:r>
          </a:p>
          <a:p>
            <a:r>
              <a:rPr lang="ru-RU" dirty="0"/>
              <a:t>повествующая о подвигах богатырей. </a:t>
            </a:r>
          </a:p>
          <a:p>
            <a:r>
              <a:rPr lang="ru-RU" dirty="0"/>
              <a:t>б) Погодная запись исторических событий, производимая современником. </a:t>
            </a:r>
          </a:p>
          <a:p>
            <a:r>
              <a:rPr lang="ru-RU" dirty="0"/>
              <a:t>в) Иносказательный рассказ с нравоучением.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5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7.</a:t>
            </a:r>
            <a:r>
              <a:rPr lang="ru-RU" sz="2000" dirty="0"/>
              <a:t> Вставь слова, с которых начинались летописи.  </a:t>
            </a:r>
          </a:p>
          <a:p>
            <a:pPr indent="0">
              <a:buNone/>
            </a:pPr>
            <a:r>
              <a:rPr lang="ru-RU" sz="2000" dirty="0"/>
              <a:t>…пришли печенеги и встали под Белгородом. И не давали выйти из города. </a:t>
            </a:r>
          </a:p>
          <a:p>
            <a:pPr indent="0">
              <a:buNone/>
            </a:pPr>
            <a:r>
              <a:rPr lang="ru-RU" sz="2000" dirty="0"/>
              <a:t>а) Жили-были.   б) В лето... .   в) Из того ли-то из города... </a:t>
            </a:r>
          </a:p>
        </p:txBody>
      </p:sp>
    </p:spTree>
    <p:extLst>
      <p:ext uri="{BB962C8B-B14F-4D97-AF65-F5344CB8AC3E}">
        <p14:creationId xmlns:p14="http://schemas.microsoft.com/office/powerpoint/2010/main" val="93627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/>
              <a:t>8</a:t>
            </a:r>
            <a:r>
              <a:rPr lang="ru-RU" sz="2800" dirty="0"/>
              <a:t>. В каком году было принято христианство на Руси? </a:t>
            </a:r>
          </a:p>
          <a:p>
            <a:pPr indent="0">
              <a:buNone/>
            </a:pPr>
            <a:r>
              <a:rPr lang="ru-RU" sz="2800" dirty="0"/>
              <a:t>а) 950 г.   б) 988 г.   в) 1019 г.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3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9</a:t>
            </a:r>
            <a:r>
              <a:rPr lang="ru-RU" sz="2400" dirty="0"/>
              <a:t>. Какой князь ввёл христианство на Руси? </a:t>
            </a:r>
          </a:p>
          <a:p>
            <a:r>
              <a:rPr lang="ru-RU" sz="2400" dirty="0"/>
              <a:t>а) Владимир Красное Солнышко. </a:t>
            </a:r>
          </a:p>
          <a:p>
            <a:r>
              <a:rPr lang="ru-RU" sz="2400" dirty="0"/>
              <a:t>б) Ярослав Мудрый. </a:t>
            </a:r>
          </a:p>
          <a:p>
            <a:r>
              <a:rPr lang="ru-RU" sz="2400" dirty="0"/>
              <a:t>в) Владимир Мономах.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10</a:t>
            </a:r>
            <a:r>
              <a:rPr lang="ru-RU" dirty="0"/>
              <a:t>. </a:t>
            </a:r>
            <a:r>
              <a:rPr lang="ru-RU" sz="2800" dirty="0"/>
              <a:t>Что такое пословица, поговорка? Чем они отличаются друг от друга? Приведите </a:t>
            </a:r>
            <a:r>
              <a:rPr lang="ru-RU" sz="2800" dirty="0" smtClean="0"/>
              <a:t>примеры</a:t>
            </a:r>
            <a:r>
              <a:rPr lang="ru-RU" sz="2800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7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/>
              <a:t>Пословица</a:t>
            </a:r>
            <a:r>
              <a:rPr lang="ru-RU" dirty="0"/>
              <a:t> содержит нравоучение, мораль, наставление, а </a:t>
            </a:r>
            <a:r>
              <a:rPr lang="ru-RU" b="1" dirty="0"/>
              <a:t>поговорка</a:t>
            </a:r>
            <a:r>
              <a:rPr lang="ru-RU" dirty="0"/>
              <a:t> — просто красноречивое выражение, которое можно легко заменить другими словами. </a:t>
            </a:r>
          </a:p>
          <a:p>
            <a:r>
              <a:rPr lang="ru-RU" b="1" dirty="0"/>
              <a:t>Пословицы</a:t>
            </a:r>
            <a:r>
              <a:rPr lang="ru-RU" dirty="0"/>
              <a:t> • «Мал золотник, да дорог»,  «Без труда не выловишь и рыбку из пруда»</a:t>
            </a:r>
          </a:p>
          <a:p>
            <a:r>
              <a:rPr lang="ru-RU" b="1" dirty="0"/>
              <a:t>Поговорки</a:t>
            </a:r>
            <a:r>
              <a:rPr lang="ru-RU" dirty="0"/>
              <a:t> «Остаться с носом», «Подложить свинью»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9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11</a:t>
            </a:r>
            <a:r>
              <a:rPr lang="ru-RU" sz="2400" dirty="0"/>
              <a:t>. Дайте определение понятию «легенда». </a:t>
            </a:r>
          </a:p>
          <a:p>
            <a:pPr indent="0">
              <a:buNone/>
            </a:pPr>
            <a:r>
              <a:rPr lang="ru-RU" sz="2400" dirty="0"/>
              <a:t> Легенда  — основанное  на  устных  преданиях,  опоэтизированное  сказание  об </a:t>
            </a:r>
          </a:p>
          <a:p>
            <a:pPr indent="0">
              <a:buNone/>
            </a:pPr>
            <a:r>
              <a:rPr lang="ru-RU" sz="2400" dirty="0"/>
              <a:t>историческом или вымышленном лице, событии.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3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azak\Desktop\Марина\2023г.-2024 г\Викторина и искусственный интеллект\kandinsky-download-169901445611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8407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azak\Desktop\Марина\2023г.-2024 г\Викторина и искусственный интеллект\kandinsky-download-169901457546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984776" cy="44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130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kazak\Desktop\Марина\2023г.-2024 г\Викторина и искусственный интеллект\kandinsky-download-169901465039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287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ru-RU" dirty="0" smtClean="0"/>
              <a:t> История </a:t>
            </a:r>
            <a:r>
              <a:rPr lang="ru-RU" dirty="0"/>
              <a:t>и греки нас мало волновали.</a:t>
            </a:r>
          </a:p>
          <a:p>
            <a:pPr indent="0">
              <a:buNone/>
            </a:pPr>
            <a:r>
              <a:rPr lang="ru-RU" dirty="0"/>
              <a:t> </a:t>
            </a:r>
            <a:r>
              <a:rPr lang="ru-RU" dirty="0" smtClean="0"/>
              <a:t>Пока </a:t>
            </a:r>
            <a:r>
              <a:rPr lang="ru-RU" dirty="0"/>
              <a:t>их мифы в руки не попали</a:t>
            </a:r>
            <a:r>
              <a:rPr lang="ru-RU" dirty="0" smtClean="0"/>
              <a:t>.</a:t>
            </a:r>
          </a:p>
          <a:p>
            <a:pPr indent="0">
              <a:buNone/>
            </a:pPr>
            <a:r>
              <a:rPr lang="ru-RU" dirty="0" smtClean="0"/>
              <a:t>  Их </a:t>
            </a:r>
            <a:r>
              <a:rPr lang="ru-RU" dirty="0"/>
              <a:t>интересные творенья прочитали.</a:t>
            </a:r>
          </a:p>
          <a:p>
            <a:pPr indent="0">
              <a:buNone/>
            </a:pPr>
            <a:r>
              <a:rPr lang="ru-RU" dirty="0" smtClean="0"/>
              <a:t>  Мифы </a:t>
            </a:r>
            <a:r>
              <a:rPr lang="ru-RU" dirty="0"/>
              <a:t>древнего </a:t>
            </a:r>
            <a:r>
              <a:rPr lang="ru-RU" dirty="0" err="1" smtClean="0"/>
              <a:t>Алимпа</a:t>
            </a:r>
            <a:r>
              <a:rPr lang="ru-RU" dirty="0" smtClean="0"/>
              <a:t> </a:t>
            </a:r>
            <a:r>
              <a:rPr lang="ru-RU" dirty="0"/>
              <a:t>нас </a:t>
            </a:r>
            <a:r>
              <a:rPr lang="ru-RU" dirty="0" smtClean="0"/>
              <a:t>околдовали…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05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kazak\Desktop\Марина\2023г.-2024 г\Викторина и искусственный интеллект\kandinsky-download-169901506727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168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6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kazak\Desktop\Марина\2023г.-2024 г\Викторина и искусственный интеллект\kandinsky-download-169901513304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4168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kazak\Desktop\Марина\2023г.-2024 г\Викторина и искусственный интеллект\kandinsky-download-169901518603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44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kazak\Desktop\Марина\2023г.-2024 г\Викторина и искусственный интеллект\kandinsky-download-169901527204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328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66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kazak\Desktop\Марина\2023г.-2024 г\Викторина и искусственный интеллект\kandinsky-download-169901537589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34481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1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3600" i="1" dirty="0"/>
              <a:t>Ахиллесова пята</a:t>
            </a:r>
            <a:r>
              <a:rPr lang="ru-RU" sz="3600" i="1" dirty="0" smtClean="0"/>
              <a:t>,</a:t>
            </a:r>
          </a:p>
          <a:p>
            <a:r>
              <a:rPr lang="ru-RU" sz="3600" i="1" dirty="0" smtClean="0"/>
              <a:t> </a:t>
            </a:r>
            <a:r>
              <a:rPr lang="ru-RU" sz="3600" i="1" dirty="0"/>
              <a:t>Яблоко раздора, </a:t>
            </a:r>
            <a:endParaRPr lang="ru-RU" sz="3600" i="1" dirty="0" smtClean="0"/>
          </a:p>
          <a:p>
            <a:r>
              <a:rPr lang="ru-RU" sz="3600" i="1" dirty="0" smtClean="0"/>
              <a:t>  Олимпийское </a:t>
            </a:r>
            <a:r>
              <a:rPr lang="ru-RU" sz="3600" i="1" dirty="0"/>
              <a:t>спокойствие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06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/>
              <a:t>Ахиллесова пята - уязвимое место, слабая сторона.</a:t>
            </a:r>
          </a:p>
          <a:p>
            <a:r>
              <a:rPr lang="ru-RU" sz="2400" dirty="0"/>
              <a:t>Яблоко раздора - причина ссоры.</a:t>
            </a:r>
          </a:p>
          <a:p>
            <a:r>
              <a:rPr lang="ru-RU" sz="2400" dirty="0"/>
              <a:t>Олимпийское спокойствие - невозмутимая выдержка в сложных ситуациях.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53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5100" b="1" dirty="0"/>
              <a:t>Искусственный интеллект – это технология, а точнее направление современной науки, которое изучает способы обучить компьютер, роботизированную технику, аналитическую систему разумно мыслить также как человек. </a:t>
            </a:r>
            <a:endParaRPr lang="ru-RU" sz="51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527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fsd.multiurok.ru/html/2022/11/21/s_637ba12997eb6/phpblfMMB_5-A_html_d946d161e97d3a22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6336704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9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b="1" dirty="0"/>
              <a:t>1</a:t>
            </a:r>
            <a:r>
              <a:rPr lang="ru-RU" sz="2400" dirty="0"/>
              <a:t>. </a:t>
            </a:r>
            <a:r>
              <a:rPr lang="ru-RU" sz="3600" dirty="0"/>
              <a:t>Кто автор «Повести временных лет»? </a:t>
            </a:r>
          </a:p>
          <a:p>
            <a:pPr indent="0">
              <a:buNone/>
            </a:pPr>
            <a:r>
              <a:rPr lang="ru-RU" sz="3600" dirty="0" smtClean="0"/>
              <a:t>      а</a:t>
            </a:r>
            <a:r>
              <a:rPr lang="ru-RU" sz="3600" dirty="0"/>
              <a:t>) Иван.   б) Нестор. </a:t>
            </a:r>
            <a:endParaRPr lang="ru-RU" sz="3600" dirty="0" smtClean="0"/>
          </a:p>
          <a:p>
            <a:pPr indent="0">
              <a:buNone/>
            </a:pPr>
            <a:r>
              <a:rPr lang="ru-RU" sz="3600" dirty="0" smtClean="0"/>
              <a:t>  </a:t>
            </a:r>
            <a:r>
              <a:rPr lang="ru-RU" sz="3600" dirty="0"/>
              <a:t>в) Варфоломей.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1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b="1" dirty="0"/>
              <a:t>2</a:t>
            </a:r>
            <a:r>
              <a:rPr lang="ru-RU" sz="3200" dirty="0"/>
              <a:t>. Кто был первым летописцем на Руси? </a:t>
            </a:r>
          </a:p>
          <a:p>
            <a:pPr indent="0">
              <a:buNone/>
            </a:pPr>
            <a:r>
              <a:rPr lang="ru-RU" sz="3200" dirty="0"/>
              <a:t>а) Карамзин.   б) Никон Великий.   в) Иван Грозный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29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b="1" dirty="0"/>
              <a:t>3</a:t>
            </a:r>
            <a:r>
              <a:rPr lang="ru-RU" sz="2400" dirty="0"/>
              <a:t>. Как автор «Повести временных лет» относится к войне? </a:t>
            </a:r>
          </a:p>
          <a:p>
            <a:pPr indent="0">
              <a:buNone/>
            </a:pPr>
            <a:r>
              <a:rPr lang="ru-RU" sz="2400" dirty="0"/>
              <a:t>а) Призывает к войне. </a:t>
            </a:r>
          </a:p>
          <a:p>
            <a:pPr indent="0">
              <a:buNone/>
            </a:pPr>
            <a:r>
              <a:rPr lang="ru-RU" sz="2400" dirty="0"/>
              <a:t>б) Призывает к миру, любви и согласию. </a:t>
            </a:r>
          </a:p>
          <a:p>
            <a:pPr indent="0">
              <a:buNone/>
            </a:pPr>
            <a:r>
              <a:rPr lang="ru-RU" sz="2400" dirty="0"/>
              <a:t>в) Не касается темы войны и мира.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8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/>
              <a:t>4</a:t>
            </a:r>
            <a:r>
              <a:rPr lang="ru-RU" sz="3200" b="1" dirty="0"/>
              <a:t>.</a:t>
            </a:r>
            <a:r>
              <a:rPr lang="ru-RU" sz="3200" dirty="0"/>
              <a:t> К какому жанру литературы относится «Повесть временных лет»? </a:t>
            </a:r>
          </a:p>
          <a:p>
            <a:pPr indent="0">
              <a:buNone/>
            </a:pPr>
            <a:r>
              <a:rPr lang="ru-RU" sz="3200" dirty="0"/>
              <a:t>а) Рассказ.   б) Повесть.   в) Летопись.   г) Житие. 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279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200" b="1" dirty="0"/>
              <a:t>5</a:t>
            </a:r>
            <a:r>
              <a:rPr lang="ru-RU" sz="2200" dirty="0"/>
              <a:t>.  Почему  «Повесть  временных  лет»  является  памятником  древнерусской </a:t>
            </a:r>
          </a:p>
          <a:p>
            <a:pPr indent="0">
              <a:buNone/>
            </a:pPr>
            <a:r>
              <a:rPr lang="ru-RU" sz="2200" dirty="0"/>
              <a:t>литературы? </a:t>
            </a:r>
          </a:p>
          <a:p>
            <a:pPr indent="0">
              <a:buNone/>
            </a:pPr>
            <a:r>
              <a:rPr lang="ru-RU" sz="2200" dirty="0"/>
              <a:t>а) Её автор неизвестен. </a:t>
            </a:r>
          </a:p>
          <a:p>
            <a:pPr indent="0">
              <a:buNone/>
            </a:pPr>
            <a:r>
              <a:rPr lang="ru-RU" sz="2200" dirty="0"/>
              <a:t>б) В ней отражено мировоззрение древнерусского человека. </a:t>
            </a:r>
          </a:p>
          <a:p>
            <a:pPr indent="0">
              <a:buNone/>
            </a:pPr>
            <a:r>
              <a:rPr lang="ru-RU" sz="2200" dirty="0"/>
              <a:t>в) В ней упоминаются языческие божества.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15</TotalTime>
  <Words>422</Words>
  <Application>Microsoft Office PowerPoint</Application>
  <PresentationFormat>Экран (4:3)</PresentationFormat>
  <Paragraphs>49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Кутюр</vt:lpstr>
      <vt:lpstr>Тема: Урок-викторина -  обобщение по темам: «Древнерусская литература», «Фольклор»,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 Урок-викторина -  обобщение по темам: «Древнерусская литература», «Фольклор», </dc:title>
  <dc:creator>Александр Казаков</dc:creator>
  <cp:lastModifiedBy>Александр Казаков</cp:lastModifiedBy>
  <cp:revision>4</cp:revision>
  <dcterms:created xsi:type="dcterms:W3CDTF">2023-11-01T06:21:02Z</dcterms:created>
  <dcterms:modified xsi:type="dcterms:W3CDTF">2023-11-03T13:19:09Z</dcterms:modified>
</cp:coreProperties>
</file>