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62" r:id="rId5"/>
    <p:sldId id="257" r:id="rId6"/>
    <p:sldId id="268" r:id="rId7"/>
    <p:sldId id="260" r:id="rId8"/>
    <p:sldId id="263" r:id="rId9"/>
    <p:sldId id="265" r:id="rId10"/>
    <p:sldId id="258" r:id="rId11"/>
    <p:sldId id="264" r:id="rId12"/>
    <p:sldId id="272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214422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Тема: Имя числительное. Путешествие в страну выученных  уроков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243408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052736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Перемена</a:t>
            </a:r>
          </a:p>
          <a:p>
            <a:pPr algn="ctr" eaLnBrk="0" hangingPunct="0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«Отгадайте загадки»</a:t>
            </a:r>
            <a:endParaRPr lang="ru-RU" sz="4000" b="1" dirty="0" smtClean="0">
              <a:solidFill>
                <a:srgbClr val="8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У двух матерей по пяти сыновей, а имя </a:t>
            </a: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 всем. </a:t>
            </a:r>
            <a:endParaRPr lang="ru-RU" sz="2800" b="1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Четыре брата бегут, друг друга не догонят. </a:t>
            </a:r>
            <a:endParaRPr lang="ru-RU" sz="2800" b="1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Сто одёжек и все без застёжек. </a:t>
            </a:r>
            <a:endParaRPr lang="ru-RU" sz="2800" b="1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Тридцать два молотят, один поворачивает. </a:t>
            </a:r>
            <a:endParaRPr lang="ru-RU" sz="2800" b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9512" y="4509120"/>
            <a:ext cx="93358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Четыре братца под одной крышей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Два братца через дорогу живут, а друг друга не видят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419100"/>
            <a:ext cx="9753600" cy="7277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571480"/>
            <a:ext cx="89297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2800" u="sng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Прочитайте текст</a:t>
            </a:r>
            <a:endParaRPr lang="ru-RU" sz="2800" u="sng" dirty="0" smtClean="0">
              <a:solidFill>
                <a:srgbClr val="8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Самое долговечное из домашних животных – </a:t>
            </a:r>
            <a:r>
              <a:rPr lang="ru-RU" sz="2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осел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он доживает до 50 лет,  лошадь и верблюд живут до 30 лет,  корова – до 25, собака и кошка живут до 15 лет.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Значительной долговечностью отличаются рыбы. 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Жизнь щуки измеряется 70 годами, сома – 100 годами, 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золотой рыбки – 30. Продолжительность жизни орла 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приближается к 80 годам, вороны – к 70, кур – к 20. 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Жизнь дождевого червя исчисляется 10 годами,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речного рака – 20 годами. </a:t>
            </a:r>
          </a:p>
          <a:p>
            <a:pPr eaLnBrk="0" hangingPunct="0"/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Самым древним животным считают черепаху – она живет около  300 лет.  Предельный возраст китов – около 50 лет, а слонов – около 80.</a:t>
            </a:r>
            <a:endParaRPr lang="ru-RU" sz="2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419100"/>
            <a:ext cx="9753600" cy="727710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908720"/>
            <a:ext cx="85689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Вывод:Цифры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окружают нас всюду. Мы привыкли их видеть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магазинах,  слышать о них по телевидению и радио.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Цифра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«знает», сколько ребят учится 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нашей школе, что скворец, чтобы накормить птенцов,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должен принести им  корм за день около 200 раз,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мировой рекорд  аппетита принадлежит китам,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которые за сутки поедают 5 тонн планктона,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детеныш синего кита выпивает в день 580 литров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материнского молока. Цифры играют огромную роль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нашей жизни.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-419100"/>
            <a:ext cx="9753600" cy="72771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043608" y="1196753"/>
            <a:ext cx="58326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на уроке я узнал(а)….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меня было новым….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Меня заставило задуматься….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меня стало открытием….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0"/>
            <a:ext cx="9753600" cy="72771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268760"/>
            <a:ext cx="79928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повторение изученного по теме "Имя числительное" (понятие о части речи, разрядах, изменении числительных, морфологических особенностях и синтаксических);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умений отличать числительные от других частей речи, производить морфологический и синтаксический разборы, изменять числительные по падежам, использовать их в своей речи (устной и письменной); развитие творческих способностей детей; воспитание интереса к изучению русского языка.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171400"/>
            <a:ext cx="9753600" cy="7277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980728"/>
            <a:ext cx="86044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«Третий лишний»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один, одиночка, одиночество;            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пятёрка, пятерня, пять;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четырёхугольник, четыре, четвёрка. 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1071546"/>
            <a:ext cx="87868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u="sng" dirty="0" smtClean="0">
                <a:solidFill>
                  <a:srgbClr val="800000"/>
                </a:solidFill>
              </a:rPr>
              <a:t>Укажите строчку, в которой все числительные написаны правильно.</a:t>
            </a:r>
          </a:p>
          <a:p>
            <a:pPr>
              <a:defRPr/>
            </a:pPr>
            <a:endParaRPr lang="ru-RU" sz="3200" b="1" dirty="0" smtClean="0"/>
          </a:p>
          <a:p>
            <a:pPr>
              <a:defRPr/>
            </a:pPr>
            <a:r>
              <a:rPr lang="ru-RU" sz="3200" b="1" dirty="0" smtClean="0"/>
              <a:t>1. Десять, </a:t>
            </a:r>
            <a:r>
              <a:rPr lang="ru-RU" sz="3200" b="1" dirty="0" err="1" smtClean="0"/>
              <a:t>шестьдесять</a:t>
            </a:r>
            <a:r>
              <a:rPr lang="ru-RU" sz="3200" b="1" dirty="0" smtClean="0"/>
              <a:t>, шестнадцать, </a:t>
            </a:r>
            <a:r>
              <a:rPr lang="ru-RU" sz="3200" b="1" dirty="0" err="1" smtClean="0"/>
              <a:t>шестсот</a:t>
            </a:r>
            <a:r>
              <a:rPr lang="ru-RU" sz="3200" b="1" dirty="0" smtClean="0"/>
              <a:t>, шестеро.</a:t>
            </a:r>
          </a:p>
          <a:p>
            <a:pPr>
              <a:defRPr/>
            </a:pPr>
            <a:endParaRPr lang="ru-RU" sz="3200" b="1" dirty="0" smtClean="0"/>
          </a:p>
          <a:p>
            <a:pPr>
              <a:defRPr/>
            </a:pPr>
            <a:r>
              <a:rPr lang="ru-RU" sz="3200" b="1" dirty="0" smtClean="0"/>
              <a:t>2. Девять, девятнадцать, девятьсот, девятый, девяносто.</a:t>
            </a:r>
          </a:p>
          <a:p>
            <a:pPr>
              <a:defRPr/>
            </a:pPr>
            <a:endParaRPr lang="ru-RU" sz="3200" b="1" dirty="0" smtClean="0"/>
          </a:p>
          <a:p>
            <a:pPr>
              <a:defRPr/>
            </a:pPr>
            <a:r>
              <a:rPr lang="ru-RU" sz="3200" b="1" dirty="0" smtClean="0"/>
              <a:t>3. Первый, пятеро, восьмой, двадцать, </a:t>
            </a:r>
            <a:r>
              <a:rPr lang="ru-RU" sz="3200" b="1" dirty="0" err="1" smtClean="0"/>
              <a:t>одинадцать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23528" y="3105547"/>
            <a:ext cx="82444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1571612"/>
            <a:ext cx="850109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000" b="1" u="sng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Перемена</a:t>
            </a:r>
          </a:p>
          <a:p>
            <a:pPr algn="ctr" eaLnBrk="0" hangingPunct="0"/>
            <a:r>
              <a:rPr lang="ru-RU" sz="40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«Прочитайте зашифрованные слова»</a:t>
            </a:r>
          </a:p>
          <a:p>
            <a:pPr eaLnBrk="0" hangingPunct="0"/>
            <a:endParaRPr lang="ru-RU" sz="32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Смор1а, по2л, элек3к, 100л, ви3на,</a:t>
            </a:r>
          </a:p>
          <a:p>
            <a:pPr eaLnBrk="0" hangingPunct="0"/>
            <a:r>
              <a:rPr lang="ru-RU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па3от, о5, 100рона,  100янка, пи100лет,  40а, 7я, 100н.</a:t>
            </a:r>
            <a:endParaRPr lang="ru-RU" sz="32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753600" cy="72771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213285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Семь раз отмерь – один отрежь.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У семи нянек дитя без глазу.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Семеро одного не ждут.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Семь бед – один ответ.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Первый блин комом.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Обещанного три года ждут.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Не имей сто рублей, а имей сто друзей. Одна голова хорошо, а  два лучше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212" y="836712"/>
            <a:ext cx="63528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Перемена</a:t>
            </a:r>
          </a:p>
          <a:p>
            <a:pPr algn="ctr"/>
            <a:r>
              <a:rPr lang="ru-RU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«Пословицы и поговорки»</a:t>
            </a:r>
          </a:p>
          <a:p>
            <a:pPr algn="ctr"/>
            <a:endParaRPr lang="ru-RU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41910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128586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sz="2800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Запишите примеры словами:</a:t>
            </a:r>
            <a:endParaRPr lang="ru-RU" sz="2800" dirty="0" smtClean="0">
              <a:solidFill>
                <a:srgbClr val="8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0002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sz="6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 + 15 =</a:t>
            </a:r>
            <a:endParaRPr lang="ru-RU" sz="6000" b="1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6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189 </a:t>
            </a:r>
            <a:r>
              <a:rPr lang="ru-RU" sz="6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6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33 =</a:t>
            </a:r>
            <a:endParaRPr lang="ru-RU" sz="6000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41910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1142984"/>
            <a:ext cx="821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сорока семи прибавить пятнадцать – получится шестьдесят два. </a:t>
            </a:r>
          </a:p>
          <a:p>
            <a:pPr marL="514350" indent="-514350">
              <a:buAutoNum type="arabicPeriod"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 ста восьмидесяти девяти отнять тридцать три – получится сто пятьдесят шесть.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2\Мои документы\Мои рисунки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41910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95012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Словарная работа:</a:t>
            </a:r>
          </a:p>
          <a:p>
            <a:pPr eaLnBrk="0" hangingPunct="0"/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Лето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время года между весной и осенью; 2) год (устар.).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женатый мужчина; 2) деятель на к.-н. общественном  поприще (устар.).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Гривна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 монета достоинством в 10 копеек;</a:t>
            </a:r>
          </a:p>
          <a:p>
            <a:pPr eaLnBrk="0" hangingPunct="0"/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2) медная монета достоинством в 3 копейки (</a:t>
            </a:r>
            <a:r>
              <a:rPr lang="ru-RU" sz="28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устар.)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635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Учитель</cp:lastModifiedBy>
  <cp:revision>46</cp:revision>
  <dcterms:modified xsi:type="dcterms:W3CDTF">2023-11-29T13:12:53Z</dcterms:modified>
</cp:coreProperties>
</file>