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4" r:id="rId4"/>
    <p:sldId id="287" r:id="rId5"/>
    <p:sldId id="258" r:id="rId6"/>
    <p:sldId id="263" r:id="rId7"/>
    <p:sldId id="293" r:id="rId8"/>
    <p:sldId id="294" r:id="rId9"/>
    <p:sldId id="295" r:id="rId10"/>
    <p:sldId id="290" r:id="rId11"/>
    <p:sldId id="296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60"/>
  </p:normalViewPr>
  <p:slideViewPr>
    <p:cSldViewPr>
      <p:cViewPr>
        <p:scale>
          <a:sx n="91" d="100"/>
          <a:sy n="91" d="100"/>
        </p:scale>
        <p:origin x="-240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5380-BFB3-433A-8ABC-75F47D59CE6D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F0C1-7837-4C1A-863C-7A06827F8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F012-2B91-4270-8F29-5933B22834D9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19AB-12A1-4512-966B-E48355DA4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38616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по ОРКСЭ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Модуль: «Основы светской этики»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«Милосердие – закон жизни»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86322"/>
            <a:ext cx="4929190" cy="1571636"/>
          </a:xfrm>
        </p:spPr>
        <p:txBody>
          <a:bodyPr>
            <a:normAutofit fontScale="47500" lnSpcReduction="20000"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Драчук</a:t>
            </a:r>
            <a:r>
              <a:rPr lang="ru-RU" sz="6000" b="1" dirty="0" smtClean="0">
                <a:solidFill>
                  <a:srgbClr val="002060"/>
                </a:solidFill>
              </a:rPr>
              <a:t> Татьяна Леонидовна, учитель начальных классов ГБОУ СОШ № 385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) Читать слушать книги онлайн на Knigomir.info 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190" y="0"/>
            <a:ext cx="5399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МИЛОСЕРДИЕ – это победа сил Любви, Добра и Сочувствия в человеке!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43240" y="3929066"/>
            <a:ext cx="3357586" cy="2518190"/>
          </a:xfrm>
        </p:spPr>
      </p:pic>
      <p:pic>
        <p:nvPicPr>
          <p:cNvPr id="3074" name="Picture 2" descr="C:\Users\Таня\Desktop\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778674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 УРОК!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бои для телефона любовь романтический сердце бабочки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984">
            <a:off x="941798" y="3625150"/>
            <a:ext cx="2838450" cy="277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385765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Для чего рождается человек?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Что значит для человека жизнь?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143380"/>
            <a:ext cx="4627229" cy="271462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products/conspekty/etika4-5/19-chelovek-rozhdaetsya-dlya-dobra.files/image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42148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ЧЕЛОВЕК РОЖДЕН ДЛЯ ДОБРОТЫ</a:t>
            </a:r>
            <a:endParaRPr lang="ru-RU" sz="6000" dirty="0"/>
          </a:p>
        </p:txBody>
      </p:sp>
      <p:pic>
        <p:nvPicPr>
          <p:cNvPr id="4" name="Содержимое 3" descr="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85728"/>
            <a:ext cx="4745830" cy="311326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чуткость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внимательность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неравнодушие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«Пока молоды, сильны и бодры, не уставайте делать добро».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00702"/>
            <a:ext cx="4429156" cy="1071570"/>
          </a:xfrm>
        </p:spPr>
        <p:txBody>
          <a:bodyPr>
            <a:normAutofit fontScale="85000" lnSpcReduction="20000"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Антон Павлович Чехов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МИЛОСЕРДИЕ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Милосердие – закон жизни.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ня\Desktop\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3558">
            <a:off x="619077" y="4628634"/>
            <a:ext cx="1896008" cy="1896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по ОРКСЭ Модуль: «Основы светской этики» Тема урока:  «Милосердие – закон жизни»</vt:lpstr>
      <vt:lpstr> Для чего рождается человек? Что значит для человека жизнь?  </vt:lpstr>
      <vt:lpstr>Слайд 3</vt:lpstr>
      <vt:lpstr> ЧЕЛОВЕК РОЖДЕН ДЛЯ ДОБРОТЫ</vt:lpstr>
      <vt:lpstr>Доброта чуткость внимательность неравнодушие </vt:lpstr>
      <vt:lpstr>«Пока молоды, сильны и бодры, не уставайте делать добро».</vt:lpstr>
      <vt:lpstr>МИЛОСЕРДИЕ</vt:lpstr>
      <vt:lpstr>Милосердие – закон жизни.</vt:lpstr>
      <vt:lpstr>Слайд 9</vt:lpstr>
      <vt:lpstr>Слайд 10</vt:lpstr>
      <vt:lpstr>Слайд 11</vt:lpstr>
      <vt:lpstr>МИЛОСЕРДИЕ – это победа сил Любви, Добра и Сочувствия в человеке! </vt:lpstr>
      <vt:lpstr>СПАСИБО ЗА  УРОК!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ОРКСЭ Модуль: «Основы светской этики» Тема урока:  «Человек рожден для добра»</dc:title>
  <dc:creator>Таня</dc:creator>
  <cp:lastModifiedBy>Таня</cp:lastModifiedBy>
  <cp:revision>102</cp:revision>
  <dcterms:created xsi:type="dcterms:W3CDTF">2021-01-06T07:57:48Z</dcterms:created>
  <dcterms:modified xsi:type="dcterms:W3CDTF">2021-11-06T09:59:27Z</dcterms:modified>
</cp:coreProperties>
</file>