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E818-1E97-4691-A2DB-59E8B6BCF72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740F-7884-4280-8ACE-6BC0564860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0%BB-2" TargetMode="External"/><Relationship Id="rId5" Type="http://schemas.openxmlformats.org/officeDocument/2006/relationships/hyperlink" Target="https://ru.wikipedia.org/wiki/%D0%9E%D1%80%D0%B4%D0%B5%D0%BD_%D0%9A%D1%80%D0%B0%D1%81%D0%BD%D0%BE%D0%B9_%D0%97%D0%B2%D0%B5%D0%B7%D0%B4%D1%8B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13" Type="http://schemas.openxmlformats.org/officeDocument/2006/relationships/hyperlink" Target="http://ru.wikipedia.org/wiki/%D0%A4%D0%B0%D0%B9%D0%BB:Partisan_Medal_1st.jp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u.wikipedia.org/wiki/%D0%9E%D1%80%D0%B4%D0%B5%D0%BD_%D0%9B%D0%B5%D0%BD%D0%B8%D0%BD%D0%B0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hyperlink" Target="http://upload.wikimedia.org/wikipedia/commons/e/ef/Hero_of_the_Soviet_Union_medal.png" TargetMode="External"/><Relationship Id="rId10" Type="http://schemas.openxmlformats.org/officeDocument/2006/relationships/hyperlink" Target="https://ru.wikipedia.org/wiki/%D0%9C%D0%B5%D0%B4%D0%B0%D0%BB%D1%8C_%C2%AB%D0%9F%D0%B0%D1%80%D1%82%D0%B8%D0%B7%D0%B0%D0%BD%D1%83_%D0%9E%D1%82%D0%B5%D1%87%D0%B5%D1%81%D1%82%D0%B2%D0%B5%D0%BD%D0%BD%D0%BE%D0%B9_%D0%B2%D0%BE%D0%B9%D0%BD%D1%8B%C2%BB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ru.wikipedia.org/wiki/%D0%9C%D0%B5%D0%B4%D0%B0%D0%BB%D1%8C_%C2%AB%D0%97%D0%B0_%D0%BE%D1%82%D0%B2%D0%B0%D0%B3%D1%83%C2%BB_(%D0%A1%D0%A1%D0%A1%D0%A0)" TargetMode="Externa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11950_12-p-fon-velikaya-otechestvennaya-voina-dlya-p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1e87ed51ef15610795c1c5eaebf99d.pn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 rot="1093783">
            <a:off x="4719517" y="632712"/>
            <a:ext cx="4457731" cy="25717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130800"/>
            <a:ext cx="9144000" cy="172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рок мужества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Земли Донбасской преданные дети»</a:t>
            </a:r>
          </a:p>
        </p:txBody>
      </p:sp>
      <p:pic>
        <p:nvPicPr>
          <p:cNvPr id="5" name="Рисунок 4" descr="631d5350388d2669c9e0877fef85d00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4992815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11950_12-p-fon-velikaya-otechestvennaya-voina-dlya-p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1e87ed51ef15610795c1c5eaebf99d.pn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>
            <a:off x="5496025" y="4753399"/>
            <a:ext cx="3647975" cy="2104601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Каманин Аркадий</a:t>
            </a:r>
            <a:endParaRPr kumimoji="0" lang="ru-RU" alt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928670"/>
            <a:ext cx="5357850" cy="1714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Самый молодой лётчик Второй мировой войны, самостоятельно начал летать в четырнадцать лет. </a:t>
            </a:r>
          </a:p>
        </p:txBody>
      </p:sp>
      <p:pic>
        <p:nvPicPr>
          <p:cNvPr id="6" name="Рисунок 3" descr="http://www.school-13.edusite.ru/images/vov7"/>
          <p:cNvPicPr>
            <a:picLocks noChangeAspect="1" noChangeArrowheads="1"/>
          </p:cNvPicPr>
          <p:nvPr/>
        </p:nvPicPr>
        <p:blipFill>
          <a:blip r:embed="rId4"/>
          <a:srcRect r="3391" b="3030"/>
          <a:stretch>
            <a:fillRect/>
          </a:stretch>
        </p:blipFill>
        <p:spPr bwMode="auto">
          <a:xfrm>
            <a:off x="5286380" y="1000108"/>
            <a:ext cx="3857620" cy="4331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143116"/>
            <a:ext cx="5500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15 лет Аркадий был удостоен своей первой боевой награды - 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Орден Красной Звезды"/>
              </a:rPr>
              <a:t>ордена Красной Звезды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 спасение пилота разбившегося на нейтральной полосе штурмовика 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Ил-2"/>
              </a:rPr>
              <a:t>Ил-2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Позднее был награжден вторым орденом Красной Звезды, а затем и орденом Красного Знамени. К концу апреля 1945 года он 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"совершил более 650 вылетов и  </a:t>
            </a:r>
            <a:r>
              <a:rPr lang="ru-RU" alt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налетал 283 часа"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www.art-apple.ru/albums/userpics/10001/nagr3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357694"/>
            <a:ext cx="19843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11950_12-p-fon-velikaya-otechestvennaya-voina-dlya-p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1e87ed51ef15610795c1c5eaebf99d.pn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>
            <a:off x="5496025" y="4753399"/>
            <a:ext cx="3647975" cy="210460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57620" y="0"/>
            <a:ext cx="490061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Лёня Голиков</a:t>
            </a:r>
          </a:p>
        </p:txBody>
      </p:sp>
      <p:pic>
        <p:nvPicPr>
          <p:cNvPr id="5" name="Picture 4" descr="C:\Documents and Settings\Admin\Мои документы\Мои рисунки\4088d59e295508d2f6d43da3d8281352216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4290"/>
            <a:ext cx="4143375" cy="375761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6" name="Содержимое 12"/>
          <p:cNvSpPr txBox="1">
            <a:spLocks/>
          </p:cNvSpPr>
          <p:nvPr/>
        </p:nvSpPr>
        <p:spPr>
          <a:xfrm>
            <a:off x="4500562" y="714357"/>
            <a:ext cx="4038600" cy="1285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Герой Советского Союза (посмертно)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9" descr="Файл:Hero of the Soviet Union medal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0"/>
            <a:ext cx="13652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185736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15 летний бригадный разведчик 67 отряда четвёртой ленинградской партизанской бригады, действовавшей на территории Новгородской и Псковской областей. Участвовал в 27 боевых операциях. Особенно отличился при разгроме немецких гарнизонов в деревнях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Апросово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Сосницы, Север.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18898"/>
            <a:ext cx="5786446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Всего им уничтожено: 78 немцев, 2 железнодорожных и 12 шоссейных мостов, 2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продовольственно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 фуражных склада и 10 автомашин с боеприпасами. Сопровождал обоз с продовольствием (250 подвод) в блокадный Ленинград. За доблесть и отвагу награждён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7" tooltip="Орден Ленина"/>
              </a:rPr>
              <a:t>орденом Ленина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8" tooltip="Орден Отечественной войны"/>
              </a:rPr>
              <a:t>орденом Отечественной войны I степени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9" tooltip="Медаль «За отвагу» (СССР)"/>
              </a:rPr>
              <a:t>медалью «За отвагу»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10" tooltip="Медаль «Партизану Отечественной войны»"/>
              </a:rPr>
              <a:t>медалью Партизану Отечественной войны II степени</a:t>
            </a:r>
            <a:r>
              <a:rPr lang="ru-RU" altLang="ru-RU" sz="2000" dirty="0" smtClean="0"/>
              <a:t>.</a:t>
            </a:r>
            <a:endParaRPr lang="ru-RU" dirty="0"/>
          </a:p>
        </p:txBody>
      </p:sp>
      <p:pic>
        <p:nvPicPr>
          <p:cNvPr id="10" name="Рисунок 7" descr="Order of Lenin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47" y="4365603"/>
            <a:ext cx="1278956" cy="249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Partisan Medal 1s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3834" y="4365603"/>
            <a:ext cx="1278956" cy="243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11950_12-p-fon-velikaya-otechestvennaya-voina-dlya-p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Валя Зенкина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3571875" y="1143000"/>
            <a:ext cx="5572125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Брестская крепость первой приняла на себя удар врага.  Валю фашисты заставили под огнём пробираться в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орудия, указала место их расположения и осталась помогать нашим бойцам.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3" descr="http://www.school-13.edusite.ru/images/vov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3"/>
            <a:ext cx="2500313" cy="304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500430" y="4143380"/>
            <a:ext cx="5429250" cy="212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Она перевязывала раненых, собирала патроны и подносила их бойцам. В крепости не хватало воды, её делили по глотку. Пить хотелось мучительно, но Валя снова и снова отказывалась от своего глотка: вода нужна раненым.</a:t>
            </a:r>
          </a:p>
        </p:txBody>
      </p:sp>
      <p:pic>
        <p:nvPicPr>
          <p:cNvPr id="11" name="Picture 2" descr="C:\Documents and Settings\Admin\Мои документы\Мои рисунки\16-16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7146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5711950_12-p-fon-velikaya-otechestvennaya-voina-dlya-pr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0100" y="142852"/>
            <a:ext cx="6572296" cy="4357718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643578"/>
            <a:ext cx="407193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Олег Кошевой — навеки 16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Шевцова — навеки 18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Земнухов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навеки 18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Тюленин — навеки 17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Ульяна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Громова — навеки 17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Туркенич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навеки 20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Дмитрий Огурцов – навеки 18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Анатолий Лопухов – навеки 15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</cp:revision>
  <dcterms:created xsi:type="dcterms:W3CDTF">2022-04-05T18:12:41Z</dcterms:created>
  <dcterms:modified xsi:type="dcterms:W3CDTF">2022-04-05T18:45:55Z</dcterms:modified>
</cp:coreProperties>
</file>