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7" r:id="rId1"/>
  </p:sldMasterIdLst>
  <p:sldIdLst>
    <p:sldId id="257" r:id="rId2"/>
    <p:sldId id="258" r:id="rId3"/>
    <p:sldId id="259" r:id="rId4"/>
    <p:sldId id="269" r:id="rId5"/>
    <p:sldId id="260" r:id="rId6"/>
    <p:sldId id="261" r:id="rId7"/>
    <p:sldId id="262" r:id="rId8"/>
    <p:sldId id="263" r:id="rId9"/>
    <p:sldId id="265" r:id="rId10"/>
    <p:sldId id="270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29D17-8B89-4A74-AB29-A71CF060D204}" type="datetimeFigureOut">
              <a:rPr lang="ru-RU" smtClean="0"/>
              <a:t>16.12.2023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2295E-E4F6-4251-A274-87076A4886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27324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29D17-8B89-4A74-AB29-A71CF060D204}" type="datetimeFigureOut">
              <a:rPr lang="ru-RU" smtClean="0"/>
              <a:t>16.12.2023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2295E-E4F6-4251-A274-87076A4886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7162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29D17-8B89-4A74-AB29-A71CF060D204}" type="datetimeFigureOut">
              <a:rPr lang="ru-RU" smtClean="0"/>
              <a:t>16.12.2023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2295E-E4F6-4251-A274-87076A4886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837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29D17-8B89-4A74-AB29-A71CF060D204}" type="datetimeFigureOut">
              <a:rPr lang="ru-RU" smtClean="0"/>
              <a:t>16.12.2023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2295E-E4F6-4251-A274-87076A4886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8583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29D17-8B89-4A74-AB29-A71CF060D204}" type="datetimeFigureOut">
              <a:rPr lang="ru-RU" smtClean="0"/>
              <a:t>16.12.2023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2295E-E4F6-4251-A274-87076A4886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58068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29D17-8B89-4A74-AB29-A71CF060D204}" type="datetimeFigureOut">
              <a:rPr lang="ru-RU" smtClean="0"/>
              <a:t>16.12.2023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2295E-E4F6-4251-A274-87076A4886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2300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29D17-8B89-4A74-AB29-A71CF060D204}" type="datetimeFigureOut">
              <a:rPr lang="ru-RU" smtClean="0"/>
              <a:t>16.12.2023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2295E-E4F6-4251-A274-87076A4886DA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0741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29D17-8B89-4A74-AB29-A71CF060D204}" type="datetimeFigureOut">
              <a:rPr lang="ru-RU" smtClean="0"/>
              <a:t>16.12.2023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2295E-E4F6-4251-A274-87076A4886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0038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29D17-8B89-4A74-AB29-A71CF060D204}" type="datetimeFigureOut">
              <a:rPr lang="ru-RU" smtClean="0"/>
              <a:t>16.12.2023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2295E-E4F6-4251-A274-87076A4886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8602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29D17-8B89-4A74-AB29-A71CF060D204}" type="datetimeFigureOut">
              <a:rPr lang="ru-RU" smtClean="0"/>
              <a:t>16.12.2023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2295E-E4F6-4251-A274-87076A4886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30185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8DB29D17-8B89-4A74-AB29-A71CF060D204}" type="datetimeFigureOut">
              <a:rPr lang="ru-RU" smtClean="0"/>
              <a:t>16.12.2023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2295E-E4F6-4251-A274-87076A4886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29004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8DB29D17-8B89-4A74-AB29-A71CF060D204}" type="datetimeFigureOut">
              <a:rPr lang="ru-RU" smtClean="0"/>
              <a:t>16.12.2023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1B62295E-E4F6-4251-A274-87076A4886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9145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5A8A1059-7CFC-46DC-B4BB-439C75B091DC}"/>
              </a:ext>
            </a:extLst>
          </p:cNvPr>
          <p:cNvSpPr/>
          <p:nvPr/>
        </p:nvSpPr>
        <p:spPr>
          <a:xfrm>
            <a:off x="1800664" y="759655"/>
            <a:ext cx="8370277" cy="386861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ПРЕЗЕНТАЦИЯ МНОГОФУНКЦИОНАЛЬНОГО ИНТЕРАКТИВНОГО </a:t>
            </a:r>
          </a:p>
          <a:p>
            <a:pPr algn="ctr"/>
            <a:r>
              <a:rPr lang="ru-RU" sz="3200" b="1" dirty="0"/>
              <a:t>МЕТОДИЧЕСКОГО ПОСОБИЯ</a:t>
            </a:r>
          </a:p>
          <a:p>
            <a:pPr algn="ctr"/>
            <a:r>
              <a:rPr lang="ru-RU" sz="3200" b="1" dirty="0"/>
              <a:t>«ОБУЧАЮЩИЕ ГРИБОЧКИ» </a:t>
            </a: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C3FF1DC7-09F0-4EE6-A460-B5A2B140BC4B}"/>
              </a:ext>
            </a:extLst>
          </p:cNvPr>
          <p:cNvSpPr/>
          <p:nvPr/>
        </p:nvSpPr>
        <p:spPr>
          <a:xfrm>
            <a:off x="6738424" y="4965895"/>
            <a:ext cx="4670473" cy="113245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Воспитатель 1 кв. категории: </a:t>
            </a:r>
          </a:p>
          <a:p>
            <a:pPr algn="ctr"/>
            <a:r>
              <a:rPr lang="ru-RU" dirty="0"/>
              <a:t>Скляр Юлия Вадимовна</a:t>
            </a:r>
          </a:p>
        </p:txBody>
      </p:sp>
    </p:spTree>
    <p:extLst>
      <p:ext uri="{BB962C8B-B14F-4D97-AF65-F5344CB8AC3E}">
        <p14:creationId xmlns:p14="http://schemas.microsoft.com/office/powerpoint/2010/main" val="9006891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EB13CBBD-E650-4BA6-8E4C-65AC88511DA5}"/>
              </a:ext>
            </a:extLst>
          </p:cNvPr>
          <p:cNvSpPr/>
          <p:nvPr/>
        </p:nvSpPr>
        <p:spPr>
          <a:xfrm>
            <a:off x="8510954" y="504091"/>
            <a:ext cx="2419643" cy="292491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9. Обратная сторона – молнии с секретами, липучки и застежки!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D9561C6-32F5-4A79-8FF7-B1DC6A52FD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624" y="359605"/>
            <a:ext cx="7441810" cy="6198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063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57BCBEDC-B9E3-49D4-866A-47D9694A0438}"/>
              </a:ext>
            </a:extLst>
          </p:cNvPr>
          <p:cNvSpPr/>
          <p:nvPr/>
        </p:nvSpPr>
        <p:spPr>
          <a:xfrm>
            <a:off x="1814732" y="1941342"/>
            <a:ext cx="8609428" cy="291201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/>
              <a:t>СПАСИБО ЗА ВНИМАНИЕ!!!</a:t>
            </a:r>
          </a:p>
        </p:txBody>
      </p:sp>
    </p:spTree>
    <p:extLst>
      <p:ext uri="{BB962C8B-B14F-4D97-AF65-F5344CB8AC3E}">
        <p14:creationId xmlns:p14="http://schemas.microsoft.com/office/powerpoint/2010/main" val="36578369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F5B24DF-C4E2-4659-9239-F51E9592FD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474" y="1012873"/>
            <a:ext cx="8138534" cy="5707966"/>
          </a:xfrm>
          <a:prstGeom prst="rect">
            <a:avLst/>
          </a:prstGeom>
        </p:spPr>
      </p:pic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45EBF90D-6445-4458-840D-8C85FA4D0AC9}"/>
              </a:ext>
            </a:extLst>
          </p:cNvPr>
          <p:cNvSpPr/>
          <p:nvPr/>
        </p:nvSpPr>
        <p:spPr>
          <a:xfrm>
            <a:off x="8623495" y="2954215"/>
            <a:ext cx="3568505" cy="278540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Веселый счет!</a:t>
            </a:r>
          </a:p>
          <a:p>
            <a:pPr algn="just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Рассмотри, потрогай, сравни! Мы такие разные, но зовемся одинаково – грибы!</a:t>
            </a: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53B9720E-6C61-453E-8921-F3A2780EC623}"/>
              </a:ext>
            </a:extLst>
          </p:cNvPr>
          <p:cNvSpPr/>
          <p:nvPr/>
        </p:nvSpPr>
        <p:spPr>
          <a:xfrm>
            <a:off x="1491176" y="137162"/>
            <a:ext cx="7877907" cy="87571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Играй малыш, расти в игре! Я помогу играть тебе!</a:t>
            </a:r>
          </a:p>
        </p:txBody>
      </p:sp>
    </p:spTree>
    <p:extLst>
      <p:ext uri="{BB962C8B-B14F-4D97-AF65-F5344CB8AC3E}">
        <p14:creationId xmlns:p14="http://schemas.microsoft.com/office/powerpoint/2010/main" val="26870424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9580C88-5856-4921-B62F-B3768756E6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783" y="604911"/>
            <a:ext cx="8843581" cy="6098345"/>
          </a:xfrm>
          <a:prstGeom prst="rect">
            <a:avLst/>
          </a:prstGeom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1FFA55B4-FD27-4F7D-AEBB-97FB107F8406}"/>
              </a:ext>
            </a:extLst>
          </p:cNvPr>
          <p:cNvSpPr/>
          <p:nvPr/>
        </p:nvSpPr>
        <p:spPr>
          <a:xfrm>
            <a:off x="9158068" y="492369"/>
            <a:ext cx="2729132" cy="143490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По порядку становись!</a:t>
            </a:r>
          </a:p>
        </p:txBody>
      </p:sp>
    </p:spTree>
    <p:extLst>
      <p:ext uri="{BB962C8B-B14F-4D97-AF65-F5344CB8AC3E}">
        <p14:creationId xmlns:p14="http://schemas.microsoft.com/office/powerpoint/2010/main" val="38410316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68C11B2-1767-4633-8F40-230B95A10E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689" y="281353"/>
            <a:ext cx="8659837" cy="5610630"/>
          </a:xfrm>
          <a:prstGeom prst="rect">
            <a:avLst/>
          </a:prstGeom>
        </p:spPr>
      </p:pic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F93D661E-9D80-415C-9AB2-A98F2816C111}"/>
              </a:ext>
            </a:extLst>
          </p:cNvPr>
          <p:cNvSpPr/>
          <p:nvPr/>
        </p:nvSpPr>
        <p:spPr>
          <a:xfrm>
            <a:off x="9256542" y="815927"/>
            <a:ext cx="2419643" cy="261307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Изучаем  направления – выше, ниже, справа, слева!</a:t>
            </a:r>
          </a:p>
        </p:txBody>
      </p:sp>
    </p:spTree>
    <p:extLst>
      <p:ext uri="{BB962C8B-B14F-4D97-AF65-F5344CB8AC3E}">
        <p14:creationId xmlns:p14="http://schemas.microsoft.com/office/powerpoint/2010/main" val="38174323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61CF8F4-7068-465D-AE2D-1D1A6993DA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234" y="306613"/>
            <a:ext cx="8145194" cy="6244773"/>
          </a:xfrm>
          <a:prstGeom prst="rect">
            <a:avLst/>
          </a:prstGeom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CBE6AEDC-D489-401F-B361-98D8130C3095}"/>
              </a:ext>
            </a:extLst>
          </p:cNvPr>
          <p:cNvSpPr/>
          <p:nvPr/>
        </p:nvSpPr>
        <p:spPr>
          <a:xfrm>
            <a:off x="8904849" y="1083212"/>
            <a:ext cx="2686929" cy="156151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Мы можем быть вкладышами!</a:t>
            </a:r>
          </a:p>
          <a:p>
            <a:pPr algn="ctr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06871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5723B73-DCC4-48C2-8A98-81B24AA1A5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954" y="305276"/>
            <a:ext cx="5269817" cy="624744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C8235BF-AB25-4F5A-BF67-B46EE3DE7A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8449" y="1347714"/>
            <a:ext cx="5481988" cy="5436431"/>
          </a:xfrm>
          <a:prstGeom prst="rect">
            <a:avLst/>
          </a:prstGeom>
        </p:spPr>
      </p:pic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8B63750E-B783-4783-BA14-113B574055C5}"/>
              </a:ext>
            </a:extLst>
          </p:cNvPr>
          <p:cNvSpPr/>
          <p:nvPr/>
        </p:nvSpPr>
        <p:spPr>
          <a:xfrm>
            <a:off x="6345058" y="73855"/>
            <a:ext cx="5481988" cy="110783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Изучаем эмоции!</a:t>
            </a:r>
          </a:p>
        </p:txBody>
      </p:sp>
    </p:spTree>
    <p:extLst>
      <p:ext uri="{BB962C8B-B14F-4D97-AF65-F5344CB8AC3E}">
        <p14:creationId xmlns:p14="http://schemas.microsoft.com/office/powerpoint/2010/main" val="35868612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2AE6FBA-C3D2-4D1A-9E64-DC1A95DA4B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396" y="1322363"/>
            <a:ext cx="5834730" cy="536418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BBD5F0E-9FA3-421A-A57D-6C4CD0BF1B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1206" y="1420837"/>
            <a:ext cx="5355398" cy="5134709"/>
          </a:xfrm>
          <a:prstGeom prst="rect">
            <a:avLst/>
          </a:prstGeom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29E6CB3A-6D2D-4D51-83A5-0AE6401A5879}"/>
              </a:ext>
            </a:extLst>
          </p:cNvPr>
          <p:cNvSpPr/>
          <p:nvPr/>
        </p:nvSpPr>
        <p:spPr>
          <a:xfrm>
            <a:off x="4360985" y="171450"/>
            <a:ext cx="3277772" cy="105243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Изучаем эмоции!</a:t>
            </a:r>
          </a:p>
        </p:txBody>
      </p:sp>
    </p:spTree>
    <p:extLst>
      <p:ext uri="{BB962C8B-B14F-4D97-AF65-F5344CB8AC3E}">
        <p14:creationId xmlns:p14="http://schemas.microsoft.com/office/powerpoint/2010/main" val="9440057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38F8207-2C08-4A43-82D0-70278B9B33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43" y="441809"/>
            <a:ext cx="3751750" cy="572574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03EE4A0-87B1-4C01-871C-76DA85BB63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6147" y="1366049"/>
            <a:ext cx="5056445" cy="507003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BE9D575-2728-4286-9ADA-480FB64FDA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4418" y="1366049"/>
            <a:ext cx="3142871" cy="5317428"/>
          </a:xfrm>
          <a:prstGeom prst="rect">
            <a:avLst/>
          </a:prstGeom>
        </p:spPr>
      </p:pic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282C19A9-BB6E-4A0F-8C9B-161947B114BB}"/>
              </a:ext>
            </a:extLst>
          </p:cNvPr>
          <p:cNvSpPr/>
          <p:nvPr/>
        </p:nvSpPr>
        <p:spPr>
          <a:xfrm>
            <a:off x="4656406" y="174523"/>
            <a:ext cx="5056445" cy="100716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Изучаем эмоции</a:t>
            </a:r>
            <a:r>
              <a:rPr lang="ru-RU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208168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A3A6D2C-95B6-407F-9B08-9856A781EE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260" y="813583"/>
            <a:ext cx="3792746" cy="4456818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25ADF0E-EDF1-4E69-8786-CD375D2A11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120" y="1938998"/>
            <a:ext cx="3543300" cy="47244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E2B6D52-94DD-44E9-AC67-6358592488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99996" y="1629510"/>
            <a:ext cx="3543300" cy="4724400"/>
          </a:xfrm>
          <a:prstGeom prst="rect">
            <a:avLst/>
          </a:prstGeom>
        </p:spPr>
      </p:pic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EB13CBBD-E650-4BA6-8E4C-65AC88511DA5}"/>
              </a:ext>
            </a:extLst>
          </p:cNvPr>
          <p:cNvSpPr/>
          <p:nvPr/>
        </p:nvSpPr>
        <p:spPr>
          <a:xfrm>
            <a:off x="4418244" y="504090"/>
            <a:ext cx="6512353" cy="98239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 Смотри внимательней! – Что изменилось?</a:t>
            </a:r>
          </a:p>
        </p:txBody>
      </p:sp>
    </p:spTree>
    <p:extLst>
      <p:ext uri="{BB962C8B-B14F-4D97-AF65-F5344CB8AC3E}">
        <p14:creationId xmlns:p14="http://schemas.microsoft.com/office/powerpoint/2010/main" val="3260958429"/>
      </p:ext>
    </p:extLst>
  </p:cSld>
  <p:clrMapOvr>
    <a:masterClrMapping/>
  </p:clrMapOvr>
</p:sld>
</file>

<file path=ppt/theme/theme1.xml><?xml version="1.0" encoding="utf-8"?>
<a:theme xmlns:a="http://schemas.openxmlformats.org/drawingml/2006/main" name="Посылка">
  <a:themeElements>
    <a:clrScheme name="Посылка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Посылка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Посылка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TM10001115[[fn=Посылка]]</Template>
  <TotalTime>154</TotalTime>
  <Words>118</Words>
  <Application>Microsoft Office PowerPoint</Application>
  <PresentationFormat>Широкоэкранный</PresentationFormat>
  <Paragraphs>17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Corbel</vt:lpstr>
      <vt:lpstr>Gill Sans MT</vt:lpstr>
      <vt:lpstr>Times New Roman</vt:lpstr>
      <vt:lpstr>Посылка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Весёлый счет</dc:title>
  <dc:creator>Полина</dc:creator>
  <cp:lastModifiedBy>Полина</cp:lastModifiedBy>
  <cp:revision>27</cp:revision>
  <dcterms:created xsi:type="dcterms:W3CDTF">2023-12-16T16:55:35Z</dcterms:created>
  <dcterms:modified xsi:type="dcterms:W3CDTF">2023-12-16T19:30:10Z</dcterms:modified>
</cp:coreProperties>
</file>