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61" r:id="rId5"/>
    <p:sldId id="257" r:id="rId6"/>
    <p:sldId id="259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AtRykr2vk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903" y="5715000"/>
            <a:ext cx="87484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Учителя-фронтовики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Манчажской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школы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49152" y="4888450"/>
            <a:ext cx="7488832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поколений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866"/>
            <a:ext cx="7908032" cy="476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52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029427"/>
            <a:ext cx="70567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 Петр Дмитриевич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Юрьев Пётр Дмитриеви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3384376" cy="4941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4249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effectLst/>
              </a:rPr>
              <a:t>Куклев</a:t>
            </a:r>
            <a:r>
              <a:rPr lang="ru-RU" dirty="0">
                <a:effectLst/>
              </a:rPr>
              <a:t> Григорий Ефимович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3064690" cy="4699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38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Тюрин Григорий Николаевич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Шавкунов</a:t>
            </a:r>
            <a:r>
              <a:rPr lang="ru-RU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Васильевич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3960440" cy="3911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82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6021288"/>
            <a:ext cx="5010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 Василий Гаврилович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 descr="C:\Users\Татьяна\Desktop\вов\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3455000" cy="4235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86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51723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Дрокин Иван Петрович </a:t>
            </a:r>
          </a:p>
        </p:txBody>
      </p:sp>
    </p:spTree>
    <p:extLst>
      <p:ext uri="{BB962C8B-B14F-4D97-AF65-F5344CB8AC3E}">
        <p14:creationId xmlns:p14="http://schemas.microsoft.com/office/powerpoint/2010/main" val="37915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4912"/>
            <a:ext cx="3456384" cy="4371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187624" y="4797152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Садовников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Евстафий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Иосифович </a:t>
            </a:r>
          </a:p>
        </p:txBody>
      </p:sp>
    </p:spTree>
    <p:extLst>
      <p:ext uri="{BB962C8B-B14F-4D97-AF65-F5344CB8AC3E}">
        <p14:creationId xmlns:p14="http://schemas.microsoft.com/office/powerpoint/2010/main" val="38917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08344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Кучкин Михаил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Ефтихеевич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58" y="157413"/>
            <a:ext cx="3428634" cy="485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82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6165304"/>
            <a:ext cx="3254935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19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ZAtRykr2vk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726" y="116632"/>
            <a:ext cx="8644569" cy="57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Здание школы в 1940 – 1974гг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67" y="836712"/>
            <a:ext cx="9009533" cy="5864696"/>
          </a:xfrm>
          <a:noFill/>
        </p:spPr>
      </p:pic>
    </p:spTree>
    <p:extLst>
      <p:ext uri="{BB962C8B-B14F-4D97-AF65-F5344CB8AC3E}">
        <p14:creationId xmlns:p14="http://schemas.microsoft.com/office/powerpoint/2010/main" val="35489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ave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93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1" cy="2369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Учителя, которые отдали свою жизнь, защищая родную страну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708920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Фомин Леонид Сергеевич – погиб, </a:t>
            </a:r>
            <a:r>
              <a:rPr lang="ru-RU" dirty="0" smtClean="0"/>
              <a:t>учитель </a:t>
            </a:r>
            <a:r>
              <a:rPr lang="ru-RU" dirty="0"/>
              <a:t>биологии</a:t>
            </a:r>
            <a:r>
              <a:rPr lang="ru-RU" dirty="0" smtClean="0"/>
              <a:t>,</a:t>
            </a:r>
          </a:p>
          <a:p>
            <a:r>
              <a:rPr lang="ru-RU" dirty="0" err="1"/>
              <a:t>Мангилёв</a:t>
            </a:r>
            <a:r>
              <a:rPr lang="ru-RU" dirty="0"/>
              <a:t> </a:t>
            </a:r>
            <a:r>
              <a:rPr lang="ru-RU" dirty="0" smtClean="0"/>
              <a:t>Иван Иванович, </a:t>
            </a:r>
            <a:r>
              <a:rPr lang="ru-RU" dirty="0"/>
              <a:t>преподавал историю и географию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8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424935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Бабин Григорий Иванович работал учителем математики в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Манчажской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2969948" cy="419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948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  Валерий Иванович,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с 1939-1940 г</a:t>
            </a:r>
          </a:p>
        </p:txBody>
      </p:sp>
      <p:pic>
        <p:nvPicPr>
          <p:cNvPr id="7173" name="Picture 5" descr="Филлипов 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0" y="195739"/>
            <a:ext cx="3651422" cy="5005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634804" cy="347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1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23" y="5157192"/>
            <a:ext cx="889247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Негомедзянов</a:t>
            </a:r>
            <a:r>
              <a:rPr lang="ru-RU" sz="4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Борис Михайлович </a:t>
            </a:r>
            <a:endParaRPr lang="ru-RU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3013407" cy="4114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991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5445224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Крылов Сергей Михайлович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Крылов С"/>
          <p:cNvPicPr>
            <a:picLocks noChangeAspect="1" noChangeArrowheads="1"/>
          </p:cNvPicPr>
          <p:nvPr/>
        </p:nvPicPr>
        <p:blipFill>
          <a:blip r:embed="rId2" cstate="print">
            <a:lum bright="-20000" contrast="-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3716645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11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</TotalTime>
  <Words>84</Words>
  <Application>Microsoft Office PowerPoint</Application>
  <PresentationFormat>Экран (4:3)</PresentationFormat>
  <Paragraphs>20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Georgia</vt:lpstr>
      <vt:lpstr>Times New Roman</vt:lpstr>
      <vt:lpstr>Trebuchet MS</vt:lpstr>
      <vt:lpstr>Воздушный поток</vt:lpstr>
      <vt:lpstr>Учителя-фронтовики Манчажской школы </vt:lpstr>
      <vt:lpstr>Презентация PowerPoint</vt:lpstr>
      <vt:lpstr>Здание школы в 1940 – 1974гг</vt:lpstr>
      <vt:lpstr>Презентация PowerPoint</vt:lpstr>
      <vt:lpstr>Учителя, которые отдали свою жизнь, защищая родную страну</vt:lpstr>
      <vt:lpstr>Бабин Григорий Иванович работал учителем математики в Манчажской средней школе. </vt:lpstr>
      <vt:lpstr>Филиппов  Валерий Иванович,  директор школы с 1939-1940 г</vt:lpstr>
      <vt:lpstr>Негомедзянов Борис Михайлович </vt:lpstr>
      <vt:lpstr>Крылов Сергей Михайлович </vt:lpstr>
      <vt:lpstr> Юрьев Петр Дмитриевич</vt:lpstr>
      <vt:lpstr>Куклев Григорий Ефимович</vt:lpstr>
      <vt:lpstr>Тюрин Григорий Николаевич</vt:lpstr>
      <vt:lpstr>Шавкунов Александр Васильевич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Учителя-фронтовики Манчажской школы </dc:title>
  <dc:creator>Наталья</dc:creator>
  <cp:lastModifiedBy>Пользователь</cp:lastModifiedBy>
  <cp:revision>14</cp:revision>
  <dcterms:created xsi:type="dcterms:W3CDTF">2020-03-09T10:49:53Z</dcterms:created>
  <dcterms:modified xsi:type="dcterms:W3CDTF">2023-04-18T13:31:19Z</dcterms:modified>
</cp:coreProperties>
</file>