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6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Average" panose="020B0604020202020204" charset="0"/>
      <p:regular r:id="rId13"/>
    </p:embeddedFont>
    <p:embeddedFont>
      <p:font typeface="Trebuchet MS" panose="020B0603020202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198" y="-3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b21fd47ec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b21fd47ec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b21fd47ecd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b21fd47ecd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b21fd47ecd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b21fd47ecd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b21fd47ecd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b21fd47ecd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b21fd47ecd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b21fd47ecd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b21fd47ecd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b21fd47ecd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b21fd47ec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b21fd47ecd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b21fd47ecd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b21fd47ecd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39108" y="46116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-72600" y="272050"/>
            <a:ext cx="914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ru" sz="1400">
                <a:solidFill>
                  <a:schemeClr val="dk1"/>
                </a:solidFill>
                <a:highlight>
                  <a:schemeClr val="lt1"/>
                </a:highlight>
                <a:latin typeface="Average"/>
                <a:ea typeface="Average"/>
                <a:cs typeface="Average"/>
                <a:sym typeface="Average"/>
              </a:rPr>
              <a:t>Государственное бюджетное общеобразовательное учреждение</a:t>
            </a:r>
            <a:endParaRPr sz="1400">
              <a:solidFill>
                <a:schemeClr val="dk1"/>
              </a:solidFill>
              <a:highlight>
                <a:schemeClr val="lt1"/>
              </a:highlight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ru" sz="1400">
                <a:solidFill>
                  <a:schemeClr val="dk1"/>
                </a:solidFill>
                <a:highlight>
                  <a:schemeClr val="lt1"/>
                </a:highlight>
                <a:latin typeface="Average"/>
                <a:ea typeface="Average"/>
                <a:cs typeface="Average"/>
                <a:sym typeface="Average"/>
              </a:rPr>
              <a:t>средняя общеобразовательная школа  №544 с углубленным изучением</a:t>
            </a:r>
            <a:endParaRPr sz="1400">
              <a:solidFill>
                <a:schemeClr val="dk1"/>
              </a:solidFill>
              <a:highlight>
                <a:schemeClr val="lt1"/>
              </a:highlight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ru" sz="1400">
                <a:solidFill>
                  <a:schemeClr val="dk1"/>
                </a:solidFill>
                <a:highlight>
                  <a:schemeClr val="lt1"/>
                </a:highlight>
                <a:latin typeface="Average"/>
                <a:ea typeface="Average"/>
                <a:cs typeface="Average"/>
                <a:sym typeface="Average"/>
              </a:rPr>
              <a:t> английского языка Московского района Санкт-Петербурга. Дошкольное отделение.</a:t>
            </a:r>
            <a:endParaRPr sz="1400">
              <a:solidFill>
                <a:schemeClr val="dk1"/>
              </a:solidFill>
              <a:highlight>
                <a:schemeClr val="lt1"/>
              </a:highlight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-110725" y="1518975"/>
            <a:ext cx="9455700" cy="21807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852525" y="1859650"/>
            <a:ext cx="81009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600">
                <a:solidFill>
                  <a:schemeClr val="dk1"/>
                </a:solidFill>
                <a:highlight>
                  <a:srgbClr val="B6D7A8"/>
                </a:highlight>
                <a:latin typeface="Average"/>
                <a:ea typeface="Average"/>
                <a:cs typeface="Average"/>
                <a:sym typeface="Average"/>
              </a:rPr>
              <a:t>Проект "Покормите птиц зимой"</a:t>
            </a:r>
            <a:endParaRPr sz="3600">
              <a:solidFill>
                <a:schemeClr val="dk1"/>
              </a:solidFill>
              <a:highlight>
                <a:srgbClr val="B6D7A8"/>
              </a:highlight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738500" y="3886150"/>
            <a:ext cx="70212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Вторая младшая группа: "Смешарики"</a:t>
            </a:r>
            <a:endParaRPr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Воспитатель: Тулинова Екатерина Геннадьевна</a:t>
            </a:r>
            <a:endParaRPr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3">
            <a:alphaModFix/>
          </a:blip>
          <a:srcRect l="62568" t="32453" r="-865" b="40914"/>
          <a:stretch/>
        </p:blipFill>
        <p:spPr>
          <a:xfrm>
            <a:off x="-110725" y="1908806"/>
            <a:ext cx="4090368" cy="2516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/>
          <p:nvPr/>
        </p:nvSpPr>
        <p:spPr>
          <a:xfrm>
            <a:off x="4486917" y="48860"/>
            <a:ext cx="4245253" cy="3478239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0" y="497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Average"/>
                <a:ea typeface="Average"/>
                <a:cs typeface="Average"/>
                <a:sym typeface="Average"/>
              </a:rPr>
              <a:t>ПРОДУКТ ПРОЕКТА:</a:t>
            </a:r>
            <a:endParaRPr sz="1800" b="1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1"/>
          </p:nvPr>
        </p:nvSpPr>
        <p:spPr>
          <a:xfrm>
            <a:off x="4174200" y="964475"/>
            <a:ext cx="4346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Char char="●"/>
            </a:pPr>
            <a:r>
              <a:rPr lang="ru" dirty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Рекомендации родителям (в чате)</a:t>
            </a:r>
            <a:endParaRPr dirty="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Char char="●"/>
            </a:pPr>
            <a:r>
              <a:rPr lang="ru" dirty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Презентация</a:t>
            </a:r>
            <a:endParaRPr dirty="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Char char="●"/>
            </a:pPr>
            <a:r>
              <a:rPr lang="ru" dirty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Мероприятие, способствующее развитию детей</a:t>
            </a:r>
            <a:endParaRPr dirty="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58214C-6FDE-69FC-9768-58035A7759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538"/>
          <a:stretch/>
        </p:blipFill>
        <p:spPr>
          <a:xfrm>
            <a:off x="297238" y="269108"/>
            <a:ext cx="3994822" cy="4603039"/>
          </a:xfrm>
          <a:prstGeom prst="rect">
            <a:avLst/>
          </a:prstGeom>
        </p:spPr>
      </p:pic>
      <p:pic>
        <p:nvPicPr>
          <p:cNvPr id="135" name="Google Shape;135;p22"/>
          <p:cNvPicPr preferRelativeResize="0"/>
          <p:nvPr/>
        </p:nvPicPr>
        <p:blipFill rotWithShape="1">
          <a:blip r:embed="rId4">
            <a:alphaModFix/>
          </a:blip>
          <a:srcRect t="50000" r="48038" b="10380"/>
          <a:stretch/>
        </p:blipFill>
        <p:spPr>
          <a:xfrm>
            <a:off x="3887700" y="2881650"/>
            <a:ext cx="2865024" cy="1831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6">
            <a:extLst>
              <a:ext uri="{FF2B5EF4-FFF2-40B4-BE49-F238E27FC236}">
                <a16:creationId xmlns:a16="http://schemas.microsoft.com/office/drawing/2014/main" id="{860DA390-1F9E-1BB6-29CE-9493390CF6C8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118" y="198945"/>
            <a:ext cx="3355764" cy="474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00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>
            <a:off x="-118250" y="649425"/>
            <a:ext cx="9455700" cy="25389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7758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Тип проекта:</a:t>
            </a:r>
            <a:r>
              <a:rPr lang="ru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 Информационно-воспитательный</a:t>
            </a: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Вид проекта:</a:t>
            </a:r>
            <a:r>
              <a:rPr lang="ru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 групповой</a:t>
            </a: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Форма работы:</a:t>
            </a:r>
            <a:r>
              <a:rPr lang="ru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 познавательная, игровая, продуктивная, работа с родителями (в чате)</a:t>
            </a: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b="1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Дата проведения</a:t>
            </a:r>
            <a:r>
              <a:rPr lang="ru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: 28.11.2002-28.02.2023</a:t>
            </a: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r="56219" b="51753"/>
          <a:stretch/>
        </p:blipFill>
        <p:spPr>
          <a:xfrm>
            <a:off x="5291750" y="2413850"/>
            <a:ext cx="3540552" cy="3271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237935" y="-1"/>
            <a:ext cx="4855200" cy="4563725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49300" y="579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Average"/>
                <a:ea typeface="Average"/>
                <a:cs typeface="Average"/>
                <a:sym typeface="Average"/>
              </a:rPr>
              <a:t>АКТУАЛЬНОСТЬ ПРОЕКТА:</a:t>
            </a:r>
            <a:endParaRPr sz="1800" b="1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06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Зима - трудное время для птиц, особенно, если она суровая и многоснежная. Голодная птица сильно страдает от холода и от голода. Нужно поддержать птиц зимой, сделать для них кормушки и не забывать подсыпать в них корм.</a:t>
            </a: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12 ноября Союз охраны птиц России официально утвердил праздник "Синичкин день". Это время, когда птицы прилетают к нам с наступлением холодов.</a:t>
            </a: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862"/>
              <a:buFont typeface="Arial"/>
              <a:buNone/>
            </a:pPr>
            <a:endParaRPr sz="1450">
              <a:solidFill>
                <a:srgbClr val="549E3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5650" y="171551"/>
            <a:ext cx="3444250" cy="48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/>
          <p:nvPr/>
        </p:nvSpPr>
        <p:spPr>
          <a:xfrm>
            <a:off x="187200" y="-135350"/>
            <a:ext cx="4855200" cy="42561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49300" y="579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Average"/>
                <a:ea typeface="Average"/>
                <a:cs typeface="Average"/>
                <a:sym typeface="Average"/>
              </a:rPr>
              <a:t>ЗАДАЧИ ПРОЕКТА:</a:t>
            </a:r>
            <a:endParaRPr sz="1800" b="1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06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Char char="●"/>
            </a:pPr>
            <a:r>
              <a:rPr lang="ru" dirty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формирование экологического представления детей об окружающем мире</a:t>
            </a:r>
            <a:endParaRPr dirty="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Char char="●"/>
            </a:pPr>
            <a:r>
              <a:rPr lang="ru" dirty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закрепление знаний детей о многообразии зимних птиц</a:t>
            </a:r>
            <a:endParaRPr dirty="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Char char="●"/>
            </a:pPr>
            <a:r>
              <a:rPr lang="ru" dirty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воспитание нравственных качеств у детей</a:t>
            </a:r>
            <a:endParaRPr dirty="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Char char="●"/>
            </a:pPr>
            <a:r>
              <a:rPr lang="ru" dirty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словарь "пернатые", "зимние птицы"</a:t>
            </a:r>
            <a:endParaRPr dirty="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50" dirty="0">
              <a:solidFill>
                <a:srgbClr val="549E3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AB1B43-92F2-51AE-0759-F505924EF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750" y="370462"/>
            <a:ext cx="3411950" cy="90309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/>
          <p:nvPr/>
        </p:nvSpPr>
        <p:spPr>
          <a:xfrm>
            <a:off x="0" y="436175"/>
            <a:ext cx="9455700" cy="456525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56800" y="436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Average"/>
                <a:ea typeface="Average"/>
                <a:cs typeface="Average"/>
                <a:sym typeface="Average"/>
              </a:rPr>
              <a:t>ЭТАПЫ ПРОЕКТА:</a:t>
            </a:r>
            <a:endParaRPr sz="1800" b="1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198900" y="918625"/>
            <a:ext cx="6245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457200" lvl="0" indent="-334327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rage"/>
              <a:buChar char="●"/>
            </a:pPr>
            <a:r>
              <a:rPr lang="ru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Подготовительный. На занятиях рассказать о зимних птицах.</a:t>
            </a: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rage"/>
              <a:buChar char="●"/>
            </a:pPr>
            <a:r>
              <a:rPr lang="ru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Чтение произведений А. Барто "Снегирь", В.Бианки "Холодно в лесу, голодно".</a:t>
            </a: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rage"/>
              <a:buChar char="●"/>
            </a:pPr>
            <a:r>
              <a:rPr lang="ru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Подготовить корм. Рассмотреть в группе кормушку, каждому ребенку положить в нее немного корма.</a:t>
            </a: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rage"/>
              <a:buChar char="●"/>
            </a:pPr>
            <a:r>
              <a:rPr lang="ru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На прогулке повесить кормушку, начать наблюдение с детьми.</a:t>
            </a: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rage"/>
              <a:buChar char="●"/>
            </a:pPr>
            <a:r>
              <a:rPr lang="ru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Каждый день проверять наличие корма, если птицы сьели,</a:t>
            </a: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rage"/>
              <a:buChar char="●"/>
            </a:pPr>
            <a:r>
              <a:rPr lang="ru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 то каждый ребенок по очереди досыпает его в кормушку.</a:t>
            </a: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rage"/>
              <a:buChar char="●"/>
            </a:pPr>
            <a:r>
              <a:rPr lang="ru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Закрепить знания: повторить название птиц и корма, вспомнить сам процесс.</a:t>
            </a: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b="1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8707850" y="2902625"/>
            <a:ext cx="91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1575" y="2698750"/>
            <a:ext cx="2897150" cy="4326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463892-D17E-24DF-8D4C-60F5BC8AC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816" y="125641"/>
            <a:ext cx="4200372" cy="5598083"/>
          </a:xfrm>
          <a:prstGeom prst="rect">
            <a:avLst/>
          </a:prstGeom>
        </p:spPr>
      </p:pic>
      <p:sp>
        <p:nvSpPr>
          <p:cNvPr id="106" name="Google Shape;106;p19"/>
          <p:cNvSpPr/>
          <p:nvPr/>
        </p:nvSpPr>
        <p:spPr>
          <a:xfrm>
            <a:off x="187200" y="-135350"/>
            <a:ext cx="4855200" cy="42561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311700" y="382250"/>
            <a:ext cx="4606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ОЖИДАЕМЫЕ РЕЗУЛЬТАТЫ ПРОЕКТА:</a:t>
            </a:r>
            <a:endParaRPr b="1" dirty="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Char char="●"/>
            </a:pPr>
            <a:r>
              <a:rPr lang="ru" dirty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Расширение представления о зимующих птицах,</a:t>
            </a:r>
            <a:endParaRPr dirty="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Char char="●"/>
            </a:pPr>
            <a:r>
              <a:rPr lang="ru" dirty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Обучение детей каким кормом правильно кормить зимующих птиц,</a:t>
            </a:r>
            <a:endParaRPr dirty="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Char char="●"/>
            </a:pPr>
            <a:r>
              <a:rPr lang="ru" dirty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Наблюдение за птицами</a:t>
            </a:r>
            <a:endParaRPr dirty="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50" dirty="0">
              <a:solidFill>
                <a:srgbClr val="549E3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5369100" y="3556850"/>
            <a:ext cx="3602100" cy="16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В проекте участвует рисунок синицы Члена Союза педагогов-художников, Члена Союза акварелистов России Светланы Гумницкой - Рутц.</a:t>
            </a: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15" name="Google Shape;115;p20"/>
          <p:cNvSpPr/>
          <p:nvPr/>
        </p:nvSpPr>
        <p:spPr>
          <a:xfrm>
            <a:off x="-155850" y="463150"/>
            <a:ext cx="9455700" cy="22470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0"/>
          <p:cNvSpPr txBox="1"/>
          <p:nvPr/>
        </p:nvSpPr>
        <p:spPr>
          <a:xfrm>
            <a:off x="375975" y="463136"/>
            <a:ext cx="8091300" cy="12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ХУДОЖЕСТВЕННО-ЭСТЕТИЧЕСКОЕ РАЗВИТИЕ - </a:t>
            </a:r>
            <a:endParaRPr sz="1800" b="1" dirty="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b="1" dirty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РАСКРАСИТЬ СИНИЦУ ПО ОБРАЗЦУ</a:t>
            </a:r>
            <a:endParaRPr sz="1800" b="1" dirty="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17" name="Google Shape;117;p20"/>
          <p:cNvPicPr preferRelativeResize="0"/>
          <p:nvPr/>
        </p:nvPicPr>
        <p:blipFill rotWithShape="1">
          <a:blip r:embed="rId3">
            <a:alphaModFix/>
          </a:blip>
          <a:srcRect l="17616" t="18941" r="13890" b="17854"/>
          <a:stretch/>
        </p:blipFill>
        <p:spPr>
          <a:xfrm>
            <a:off x="324542" y="1708547"/>
            <a:ext cx="2581662" cy="31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2625" y="1661863"/>
            <a:ext cx="2382400" cy="31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/>
          <p:nvPr/>
        </p:nvSpPr>
        <p:spPr>
          <a:xfrm>
            <a:off x="-155850" y="1069750"/>
            <a:ext cx="9455700" cy="22470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432025" y="497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Average"/>
                <a:ea typeface="Average"/>
                <a:cs typeface="Average"/>
                <a:sym typeface="Average"/>
              </a:rPr>
              <a:t>ФИЗИЧЕСКОЕ РАЗВИТИЕ:</a:t>
            </a:r>
            <a:endParaRPr sz="1800" b="1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327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Char char="●"/>
            </a:pPr>
            <a:r>
              <a:rPr lang="ru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Пальчиковая гимнастика про птиц</a:t>
            </a: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Char char="●"/>
            </a:pPr>
            <a:r>
              <a:rPr lang="ru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Птенчики в гнезде</a:t>
            </a: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Char char="●"/>
            </a:pPr>
            <a:r>
              <a:rPr lang="ru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Скворечник</a:t>
            </a: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Char char="●"/>
            </a:pPr>
            <a:r>
              <a:rPr lang="ru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Перелетные птицы</a:t>
            </a: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0050" y="897888"/>
            <a:ext cx="5079950" cy="3558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333</Words>
  <Application>Microsoft Office PowerPoint</Application>
  <PresentationFormat>Экран (16:9)</PresentationFormat>
  <Paragraphs>45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Average</vt:lpstr>
      <vt:lpstr>Arial</vt:lpstr>
      <vt:lpstr>Trebuchet MS</vt:lpstr>
      <vt:lpstr>Simple Light</vt:lpstr>
      <vt:lpstr> </vt:lpstr>
      <vt:lpstr>Презентация PowerPoint</vt:lpstr>
      <vt:lpstr>Презентация PowerPoint</vt:lpstr>
      <vt:lpstr>АКТУАЛЬНОСТЬ ПРОЕКТА:</vt:lpstr>
      <vt:lpstr>ЗАДАЧИ ПРОЕКТА:</vt:lpstr>
      <vt:lpstr>ЭТАПЫ ПРОЕКТА:</vt:lpstr>
      <vt:lpstr>Презентация PowerPoint</vt:lpstr>
      <vt:lpstr>Презентация PowerPoint</vt:lpstr>
      <vt:lpstr>ФИЗИЧЕСКОЕ РАЗВИТИЕ:</vt:lpstr>
      <vt:lpstr>ПРОДУКТ ПРОЕКТА: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Максим</dc:creator>
  <cp:lastModifiedBy>ekaterinatulinova@yandex.ru</cp:lastModifiedBy>
  <cp:revision>7</cp:revision>
  <dcterms:modified xsi:type="dcterms:W3CDTF">2023-07-09T17:41:31Z</dcterms:modified>
</cp:coreProperties>
</file>