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8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3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973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9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5633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649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227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42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6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63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58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44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0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5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09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7AB9-9D80-4891-8CDF-FEC6643724EF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160226-2671-4AA1-8B94-E354A85A1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20 апреля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МБОУ СОШ № 3</a:t>
            </a:r>
          </a:p>
          <a:p>
            <a:r>
              <a:rPr lang="ru-RU" dirty="0" err="1" smtClean="0"/>
              <a:t>Аббасова</a:t>
            </a:r>
            <a:r>
              <a:rPr lang="ru-RU" dirty="0" smtClean="0"/>
              <a:t> Е.Ф.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27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32034"/>
            <a:ext cx="8915400" cy="542864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1) 500 · 0,05</a:t>
            </a:r>
          </a:p>
          <a:p>
            <a:r>
              <a:rPr lang="ru-RU" sz="4400" dirty="0" smtClean="0"/>
              <a:t>2) 25 : 0,5</a:t>
            </a:r>
          </a:p>
          <a:p>
            <a:r>
              <a:rPr lang="ru-RU" sz="4400" dirty="0" smtClean="0"/>
              <a:t>3) 0,05 · 10</a:t>
            </a:r>
          </a:p>
          <a:p>
            <a:r>
              <a:rPr lang="ru-RU" sz="4400" dirty="0" smtClean="0"/>
              <a:t>4) 0,01 : 2</a:t>
            </a:r>
          </a:p>
          <a:p>
            <a:r>
              <a:rPr lang="ru-RU" sz="4400" dirty="0" smtClean="0"/>
              <a:t>5) 100 : 0,2</a:t>
            </a:r>
          </a:p>
          <a:p>
            <a:r>
              <a:rPr lang="ru-RU" sz="4400" dirty="0" smtClean="0"/>
              <a:t>6) 20 · 0,02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779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слово: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674961"/>
              </p:ext>
            </p:extLst>
          </p:nvPr>
        </p:nvGraphicFramePr>
        <p:xfrm>
          <a:off x="1183905" y="2133600"/>
          <a:ext cx="10799550" cy="234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925"/>
                <a:gridCol w="1588170"/>
                <a:gridCol w="2011680"/>
                <a:gridCol w="1799925"/>
                <a:gridCol w="1799925"/>
                <a:gridCol w="1799925"/>
              </a:tblGrid>
              <a:tr h="1171057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е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д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ь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и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н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г</a:t>
                      </a:r>
                      <a:endParaRPr lang="ru-RU" sz="5400" dirty="0"/>
                    </a:p>
                  </a:txBody>
                  <a:tcPr marL="77525" marR="77525"/>
                </a:tc>
              </a:tr>
              <a:tr h="1171057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50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25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0,005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0,4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0,5</a:t>
                      </a:r>
                      <a:endParaRPr lang="ru-RU" sz="5400" dirty="0"/>
                    </a:p>
                  </a:txBody>
                  <a:tcPr marL="77525" marR="77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500</a:t>
                      </a:r>
                      <a:endParaRPr lang="ru-RU" sz="5400" dirty="0"/>
                    </a:p>
                  </a:txBody>
                  <a:tcPr marL="77525" marR="77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20 апреля </a:t>
            </a:r>
            <a:r>
              <a:rPr lang="ru-RU" b="1" dirty="0"/>
              <a:t>1656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В России появляются медные деньги (взамен серебряных).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163" y="3580599"/>
            <a:ext cx="4196615" cy="31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66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99411"/>
            <a:ext cx="8915400" cy="539977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1) 800 : 0,2</a:t>
            </a:r>
          </a:p>
          <a:p>
            <a:r>
              <a:rPr lang="ru-RU" sz="5400" dirty="0" smtClean="0"/>
              <a:t>2) 400 · 0,1</a:t>
            </a:r>
          </a:p>
          <a:p>
            <a:r>
              <a:rPr lang="ru-RU" sz="5400" dirty="0" smtClean="0"/>
              <a:t>3) 500 : 0,2</a:t>
            </a:r>
          </a:p>
          <a:p>
            <a:r>
              <a:rPr lang="ru-RU" sz="5400" dirty="0" smtClean="0"/>
              <a:t>4) 600 : 0,3</a:t>
            </a:r>
          </a:p>
          <a:p>
            <a:r>
              <a:rPr lang="ru-RU" sz="5400" dirty="0" smtClean="0"/>
              <a:t>5) 300 · 0,2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1903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слово: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908932"/>
              </p:ext>
            </p:extLst>
          </p:nvPr>
        </p:nvGraphicFramePr>
        <p:xfrm>
          <a:off x="2589213" y="2133600"/>
          <a:ext cx="8915400" cy="2563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28176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г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р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о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е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й</a:t>
                      </a:r>
                      <a:endParaRPr lang="ru-RU" sz="4800" dirty="0"/>
                    </a:p>
                  </a:txBody>
                  <a:tcPr/>
                </a:tc>
              </a:tr>
              <a:tr h="1281764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4000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2500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2000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40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60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20 апреля </a:t>
            </a:r>
            <a:r>
              <a:rPr lang="ru-RU" b="1" dirty="0"/>
              <a:t>1934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Первое присвоение звания Герой Советского Союза семерым лётчикам (М. В. Водопьянов, И. В. Доронин, Н. П. </a:t>
            </a:r>
            <a:r>
              <a:rPr lang="ru-RU" sz="3600" dirty="0" err="1"/>
              <a:t>Каманин</a:t>
            </a:r>
            <a:r>
              <a:rPr lang="ru-RU" sz="3600" dirty="0"/>
              <a:t>, С. А. </a:t>
            </a:r>
            <a:r>
              <a:rPr lang="ru-RU" sz="3600" dirty="0" err="1"/>
              <a:t>Леваневский</a:t>
            </a:r>
            <a:r>
              <a:rPr lang="ru-RU" sz="3600" dirty="0"/>
              <a:t>, А. В. </a:t>
            </a:r>
            <a:r>
              <a:rPr lang="ru-RU" sz="3600" dirty="0" err="1"/>
              <a:t>Ляпидевский</a:t>
            </a:r>
            <a:r>
              <a:rPr lang="ru-RU" sz="3600" dirty="0"/>
              <a:t>, В. С. </a:t>
            </a:r>
            <a:r>
              <a:rPr lang="ru-RU" sz="3600" dirty="0" err="1"/>
              <a:t>Молоков</a:t>
            </a:r>
            <a:r>
              <a:rPr lang="ru-RU" sz="3600" dirty="0"/>
              <a:t>, М. Т. Слепнев), спасшим экипаж парохода «Челюскин».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56440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avatars.mds.yandex.net/i?id=3eded480214314c6a6c013a549aab2e66857c28b-8343733-images-thumbs&amp;n=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1" y="386302"/>
            <a:ext cx="8321002" cy="623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42108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168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20 апреля</vt:lpstr>
      <vt:lpstr>Решите:</vt:lpstr>
      <vt:lpstr>Отгадай слово:</vt:lpstr>
      <vt:lpstr>20 апреля 1656</vt:lpstr>
      <vt:lpstr>Решите:</vt:lpstr>
      <vt:lpstr>Отгадай слово:</vt:lpstr>
      <vt:lpstr>20 апреля 1934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апреля</dc:title>
  <dc:creator>Учетная запись Майкрософт</dc:creator>
  <cp:lastModifiedBy>Учетная запись Майкрософт</cp:lastModifiedBy>
  <cp:revision>9</cp:revision>
  <dcterms:created xsi:type="dcterms:W3CDTF">2023-04-19T14:34:14Z</dcterms:created>
  <dcterms:modified xsi:type="dcterms:W3CDTF">2023-04-19T14:53:20Z</dcterms:modified>
</cp:coreProperties>
</file>