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59" r:id="rId5"/>
    <p:sldId id="264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540" y="-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2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6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6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9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7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7EAE2-2139-4086-B9B3-D23776D24E7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3AFFA-9DBF-4E18-BBFA-33AE13443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62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package" Target="../embeddings/Microsoft_PowerPoint_Slide1.sldx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package" Target="../embeddings/Microsoft_PowerPoint_Slide2.sldx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package" Target="../embeddings/Microsoft_PowerPoint_Slide3.sldx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package" Target="../embeddings/Microsoft_PowerPoint_Slide4.sldx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package" Target="../embeddings/Microsoft_PowerPoint_Slide5.sldx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microsoft.com/office/2007/relationships/hdphoto" Target="../media/hdphoto9.wdp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package" Target="../embeddings/Microsoft_PowerPoint_Slide6.sldx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microsoft.com/office/2007/relationships/hdphoto" Target="../media/hdphoto11.wdp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package" Target="../embeddings/Microsoft_PowerPoint_Slide7.sldx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microsoft.com/office/2007/relationships/hdphoto" Target="../media/hdphoto13.wdp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796217"/>
              </p:ext>
            </p:extLst>
          </p:nvPr>
        </p:nvGraphicFramePr>
        <p:xfrm>
          <a:off x="0" y="0"/>
          <a:ext cx="9172919" cy="6878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Слайд" r:id="rId3" imgW="4087222" imgH="3066160" progId="PowerPoint.Slide.12">
                  <p:embed/>
                </p:oleObj>
              </mc:Choice>
              <mc:Fallback>
                <p:oleObj name="Слайд" r:id="rId3" imgW="4087222" imgH="3066160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72919" cy="6878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https://encrypted-tbn3.gstatic.com/images?q=tbn:ANd9GcRcQuBNBXMy2inHDf0H0mjXfo5B87-YpA5DD53hj5CfWufSwwv7KQ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1217"/>
            <a:ext cx="1944216" cy="27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img-fotki.yandex.ru/get/4711/125593502.3/0_6889c_38da8aa3_L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67" l="27600" r="75800">
                        <a14:foregroundMark x1="46200" y1="16000" x2="46200" y2="16000"/>
                        <a14:foregroundMark x1="43800" y1="11733" x2="43800" y2="11733"/>
                        <a14:foregroundMark x1="40400" y1="7467" x2="40400" y2="7467"/>
                        <a14:foregroundMark x1="39600" y1="4267" x2="39600" y2="4267"/>
                        <a14:foregroundMark x1="38600" y1="2133" x2="38600" y2="2133"/>
                        <a14:foregroundMark x1="55400" y1="15467" x2="55400" y2="15467"/>
                        <a14:foregroundMark x1="58600" y1="13067" x2="58600" y2="13067"/>
                        <a14:foregroundMark x1="61200" y1="10933" x2="61200" y2="10933"/>
                        <a14:foregroundMark x1="64600" y1="8533" x2="64600" y2="8533"/>
                        <a14:foregroundMark x1="69800" y1="5333" x2="69800" y2="5333"/>
                        <a14:foregroundMark x1="71600" y1="3467" x2="71600" y2="3467"/>
                        <a14:foregroundMark x1="72600" y1="2400" x2="72600" y2="2400"/>
                        <a14:foregroundMark x1="73800" y1="1867" x2="73800" y2="1867"/>
                        <a14:foregroundMark x1="75200" y1="1333" x2="75200" y2="1333"/>
                        <a14:foregroundMark x1="75800" y1="0" x2="75800" y2="0"/>
                        <a14:foregroundMark x1="68200" y1="6933" x2="68200" y2="6933"/>
                        <a14:foregroundMark x1="65200" y1="8000" x2="65200" y2="8000"/>
                        <a14:foregroundMark x1="67200" y1="8000" x2="67200" y2="8000"/>
                        <a14:foregroundMark x1="65400" y1="8000" x2="65400" y2="8000"/>
                        <a14:foregroundMark x1="62800" y1="10400" x2="62800" y2="10400"/>
                        <a14:foregroundMark x1="58000" y1="13867" x2="58000" y2="13867"/>
                        <a14:foregroundMark x1="62800" y1="11733" x2="62800" y2="11733"/>
                        <a14:foregroundMark x1="65000" y1="9600" x2="65000" y2="9600"/>
                        <a14:foregroundMark x1="67600" y1="7467" x2="67600" y2="7467"/>
                        <a14:foregroundMark x1="72000" y1="3733" x2="72000" y2="3733"/>
                        <a14:foregroundMark x1="73600" y1="2133" x2="73600" y2="2133"/>
                        <a14:foregroundMark x1="75600" y1="1067" x2="75600" y2="1067"/>
                        <a14:backgroundMark x1="45200" y1="56533" x2="45200" y2="56533"/>
                        <a14:backgroundMark x1="70800" y1="2133" x2="70800" y2="2133"/>
                        <a14:backgroundMark x1="49600" y1="62400" x2="49600" y2="6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08" y="2132856"/>
            <a:ext cx="4427267" cy="435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карточки\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4"/>
            <a:ext cx="9144000" cy="687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карточки\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-27385"/>
            <a:ext cx="5164039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29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карточки\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4"/>
            <a:ext cx="9144000" cy="687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карточки\ч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карточки\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702789"/>
              </p:ext>
            </p:extLst>
          </p:nvPr>
        </p:nvGraphicFramePr>
        <p:xfrm>
          <a:off x="0" y="0"/>
          <a:ext cx="9172575" cy="687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Слайд" r:id="rId3" imgW="4087222" imgH="3066160" progId="PowerPoint.Slide.12">
                  <p:embed/>
                </p:oleObj>
              </mc:Choice>
              <mc:Fallback>
                <p:oleObj name="Слайд" r:id="rId3" imgW="4087222" imgH="3066160" progId="PowerPoint.Slide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2575" cy="687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 descr="C:\Users\Танюшка_2\Documents\проект чуковский\фото Чуковский\фото загадки\Loto\Мух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5" r="89935">
                        <a14:foregroundMark x1="19722" y1="57911" x2="19722" y2="57911"/>
                        <a14:foregroundMark x1="27700" y1="88101" x2="27700" y2="88101"/>
                        <a14:foregroundMark x1="26841" y1="81076" x2="26841" y2="81076"/>
                        <a14:foregroundMark x1="18699" y1="80886" x2="18699" y2="80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87" b="-1360"/>
          <a:stretch/>
        </p:blipFill>
        <p:spPr bwMode="auto">
          <a:xfrm>
            <a:off x="1403648" y="332656"/>
            <a:ext cx="4385047" cy="62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irknig.com/uploads/posts/2008-08/1181139671_3da140c2cc6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15940"/>
            <a:ext cx="2152799" cy="28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4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841257"/>
              </p:ext>
            </p:extLst>
          </p:nvPr>
        </p:nvGraphicFramePr>
        <p:xfrm>
          <a:off x="0" y="0"/>
          <a:ext cx="9172575" cy="687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Слайд" r:id="rId3" imgW="4087222" imgH="3066160" progId="PowerPoint.Slide.12">
                  <p:embed/>
                </p:oleObj>
              </mc:Choice>
              <mc:Fallback>
                <p:oleObj name="Слайд" r:id="rId3" imgW="4087222" imgH="3066160" progId="PowerPoint.Slide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2575" cy="687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 descr="C:\Users\Танюшка_2\Documents\проект чуковский\фото Чуковский\фото загадки\Loto\Айболит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5213">
                        <a14:foregroundMark x1="27128" y1="12897" x2="27128" y2="12897"/>
                        <a14:foregroundMark x1="27005" y1="22427" x2="27005" y2="22427"/>
                        <a14:foregroundMark x1="27005" y1="30305" x2="27005" y2="30305"/>
                        <a14:foregroundMark x1="22054" y1="26938" x2="22054" y2="26938"/>
                        <a14:foregroundMark x1="20008" y1="25349" x2="20008" y2="25349"/>
                        <a14:foregroundMark x1="17676" y1="24651" x2="17676" y2="24651"/>
                        <a14:foregroundMark x1="15917" y1="23571" x2="15917" y2="23571"/>
                        <a14:foregroundMark x1="15630" y1="23571" x2="15630" y2="23571"/>
                        <a14:foregroundMark x1="25082" y1="11309" x2="25082" y2="11309"/>
                        <a14:foregroundMark x1="26391" y1="10673" x2="26391" y2="10673"/>
                        <a14:foregroundMark x1="28437" y1="32592" x2="28437" y2="32592"/>
                        <a14:foregroundMark x1="27291" y1="34371" x2="27291" y2="34371"/>
                        <a14:foregroundMark x1="26268" y1="34625" x2="26268" y2="34625"/>
                        <a14:foregroundMark x1="23650" y1="31893" x2="23650" y2="31893"/>
                        <a14:foregroundMark x1="22463" y1="30750" x2="22463" y2="30750"/>
                        <a14:foregroundMark x1="22463" y1="30750" x2="22463" y2="30750"/>
                        <a14:foregroundMark x1="27414" y1="31449" x2="27414" y2="31449"/>
                        <a14:foregroundMark x1="30033" y1="29670" x2="30033" y2="29670"/>
                        <a14:foregroundMark x1="31342" y1="28272" x2="31342" y2="28272"/>
                        <a14:foregroundMark x1="31956" y1="24460" x2="31956" y2="24460"/>
                        <a14:foregroundMark x1="31956" y1="22173" x2="31956" y2="22173"/>
                        <a14:foregroundMark x1="31056" y1="20584" x2="31056" y2="20584"/>
                        <a14:foregroundMark x1="31342" y1="19949" x2="31342" y2="19949"/>
                        <a14:foregroundMark x1="33101" y1="27637" x2="33101" y2="27637"/>
                        <a14:foregroundMark x1="32365" y1="27637" x2="32365" y2="27637"/>
                        <a14:foregroundMark x1="31506" y1="28971" x2="31506" y2="28971"/>
                        <a14:foregroundMark x1="31056" y1="28971" x2="31056" y2="28971"/>
                        <a14:foregroundMark x1="27700" y1="28717" x2="27700" y2="28717"/>
                        <a14:foregroundMark x1="26555" y1="29225" x2="26555" y2="29225"/>
                        <a14:foregroundMark x1="25696" y1="28081" x2="25696" y2="28081"/>
                        <a14:foregroundMark x1="25532" y1="28971" x2="25532" y2="28971"/>
                        <a14:foregroundMark x1="24795" y1="31449" x2="24795" y2="31449"/>
                        <a14:foregroundMark x1="24509" y1="31258" x2="24509" y2="31258"/>
                        <a14:foregroundMark x1="24223" y1="30114" x2="24223" y2="30114"/>
                        <a14:foregroundMark x1="24059" y1="28717" x2="24059" y2="28717"/>
                        <a14:foregroundMark x1="24059" y1="28717" x2="24059" y2="28717"/>
                        <a14:foregroundMark x1="26391" y1="31703" x2="26391" y2="31703"/>
                        <a14:foregroundMark x1="26678" y1="35324" x2="26678" y2="35324"/>
                        <a14:foregroundMark x1="26391" y1="35070" x2="26391" y2="35070"/>
                        <a14:foregroundMark x1="18412" y1="28526" x2="18412" y2="28526"/>
                        <a14:foregroundMark x1="17799" y1="28526" x2="17799" y2="28526"/>
                        <a14:foregroundMark x1="17799" y1="28526" x2="17799" y2="28526"/>
                        <a14:foregroundMark x1="18249" y1="28081" x2="18249" y2="28081"/>
                        <a14:foregroundMark x1="17799" y1="26048" x2="17799" y2="26048"/>
                        <a14:foregroundMark x1="17226" y1="30750" x2="17226" y2="30750"/>
                        <a14:foregroundMark x1="18822" y1="31703" x2="18822" y2="31703"/>
                        <a14:foregroundMark x1="18535" y1="31449" x2="18535" y2="31449"/>
                        <a14:foregroundMark x1="18535" y1="31004" x2="18535" y2="31004"/>
                        <a14:foregroundMark x1="17962" y1="29670" x2="17962" y2="29670"/>
                        <a14:foregroundMark x1="17962" y1="29670" x2="17962" y2="29670"/>
                        <a14:foregroundMark x1="16939" y1="28526" x2="16939" y2="28526"/>
                        <a14:foregroundMark x1="16653" y1="28272" x2="16653" y2="28272"/>
                        <a14:foregroundMark x1="16489" y1="28081" x2="16489" y2="28081"/>
                        <a14:foregroundMark x1="16489" y1="28081" x2="16489" y2="28081"/>
                        <a14:foregroundMark x1="16367" y1="27128" x2="16367" y2="27128"/>
                        <a14:foregroundMark x1="16203" y1="26684" x2="16203" y2="26684"/>
                        <a14:foregroundMark x1="16203" y1="26493" x2="16203" y2="26493"/>
                        <a14:foregroundMark x1="16203" y1="25604" x2="16203" y2="25604"/>
                        <a14:foregroundMark x1="16203" y1="25604" x2="16203" y2="25604"/>
                        <a14:foregroundMark x1="16203" y1="25604" x2="16203" y2="25604"/>
                        <a14:foregroundMark x1="16203" y1="23761" x2="16203" y2="23761"/>
                        <a14:foregroundMark x1="16489" y1="23571" x2="16939" y2="22872"/>
                        <a14:foregroundMark x1="16939" y1="22872" x2="16939" y2="22872"/>
                        <a14:foregroundMark x1="17103" y1="22872" x2="17103" y2="22872"/>
                        <a14:foregroundMark x1="17226" y1="21982" x2="17226" y2="21982"/>
                        <a14:foregroundMark x1="17226" y1="21982" x2="17226" y2="21982"/>
                        <a14:foregroundMark x1="17390" y1="20584" x2="17390" y2="20584"/>
                        <a14:foregroundMark x1="17676" y1="20394" x2="17676" y2="20394"/>
                        <a14:foregroundMark x1="17962" y1="19695" x2="17962" y2="19695"/>
                        <a14:foregroundMark x1="17962" y1="19695" x2="17962" y2="19695"/>
                        <a14:foregroundMark x1="18535" y1="18996" x2="18535" y2="18996"/>
                        <a14:foregroundMark x1="18535" y1="18996" x2="18535" y2="18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0" b="-886"/>
          <a:stretch/>
        </p:blipFill>
        <p:spPr bwMode="auto">
          <a:xfrm>
            <a:off x="1691680" y="708583"/>
            <a:ext cx="4097015" cy="61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1.labirint.ru/books/266161/bi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24" y="708583"/>
            <a:ext cx="1897044" cy="293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0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708988"/>
              </p:ext>
            </p:extLst>
          </p:nvPr>
        </p:nvGraphicFramePr>
        <p:xfrm>
          <a:off x="0" y="0"/>
          <a:ext cx="9172575" cy="687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Слайд" r:id="rId3" imgW="4087222" imgH="3066160" progId="PowerPoint.Slide.12">
                  <p:embed/>
                </p:oleObj>
              </mc:Choice>
              <mc:Fallback>
                <p:oleObj name="Слайд" r:id="rId3" imgW="4087222" imgH="3066160" progId="PowerPoint.Slide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2575" cy="687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C:\Users\Танюшка_2\Documents\проект чуковский\фото Чуковский\фото загадки\Loto\Слон-телефон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51704">
                        <a14:foregroundMark x1="14333" y1="55640" x2="14333" y2="55640"/>
                        <a14:foregroundMark x1="16263" y1="68948" x2="16263" y2="68948"/>
                        <a14:foregroundMark x1="36427" y1="33333" x2="36427" y2="33333"/>
                        <a14:foregroundMark x1="15072" y1="75032" x2="15072" y2="75032"/>
                        <a14:foregroundMark x1="14784" y1="70722" x2="14784" y2="70722"/>
                        <a14:foregroundMark x1="16674" y1="66667" x2="16674" y2="66667"/>
                        <a14:foregroundMark x1="19302" y1="66920" x2="19302" y2="66920"/>
                        <a14:foregroundMark x1="20780" y1="68061" x2="20780" y2="68061"/>
                        <a14:foregroundMark x1="22094" y1="69645" x2="22094" y2="69645"/>
                        <a14:foregroundMark x1="21643" y1="73257" x2="21643" y2="73257"/>
                        <a14:foregroundMark x1="19466" y1="79785" x2="19466" y2="79785"/>
                        <a14:foregroundMark x1="15647" y1="80482" x2="15647" y2="80482"/>
                        <a14:foregroundMark x1="15524" y1="75729" x2="15524" y2="75729"/>
                        <a14:foregroundMark x1="17577" y1="70722" x2="17577" y2="70722"/>
                        <a14:foregroundMark x1="18275" y1="71229" x2="18275" y2="71229"/>
                        <a14:foregroundMark x1="18891" y1="73447" x2="18891" y2="73447"/>
                        <a14:foregroundMark x1="19754" y1="73891" x2="19754" y2="73891"/>
                        <a14:foregroundMark x1="19754" y1="73891" x2="19754" y2="73891"/>
                        <a14:foregroundMark x1="20493" y1="74335" x2="20493" y2="74335"/>
                        <a14:foregroundMark x1="20493" y1="74335" x2="20493" y2="74335"/>
                        <a14:foregroundMark x1="20616" y1="75285" x2="20780" y2="75919"/>
                        <a14:foregroundMark x1="21355" y1="75919" x2="21355" y2="75919"/>
                        <a14:foregroundMark x1="22957" y1="75729" x2="22957" y2="75729"/>
                        <a14:foregroundMark x1="22957" y1="75729" x2="22957" y2="75729"/>
                        <a14:foregroundMark x1="22957" y1="79975" x2="22957" y2="79975"/>
                        <a14:foregroundMark x1="22218" y1="65779" x2="22218" y2="65779"/>
                        <a14:foregroundMark x1="20780" y1="64005" x2="20780" y2="64005"/>
                        <a14:foregroundMark x1="18727" y1="65082" x2="18727" y2="65082"/>
                        <a14:foregroundMark x1="16550" y1="67174" x2="16550" y2="67174"/>
                        <a14:foregroundMark x1="15524" y1="69202" x2="15524" y2="69202"/>
                        <a14:foregroundMark x1="14784" y1="66477" x2="14784" y2="66477"/>
                        <a14:foregroundMark x1="13593" y1="70722" x2="13593" y2="70722"/>
                        <a14:foregroundMark x1="13183" y1="73447" x2="13183" y2="73447"/>
                        <a14:foregroundMark x1="13183" y1="76869" x2="13183" y2="76869"/>
                        <a14:foregroundMark x1="14045" y1="77503" x2="14045" y2="77503"/>
                        <a14:foregroundMark x1="31294" y1="66223" x2="31294" y2="66223"/>
                        <a14:foregroundMark x1="33634" y1="64005" x2="33634" y2="64005"/>
                        <a14:foregroundMark x1="35688" y1="61027" x2="35688" y2="61027"/>
                        <a14:foregroundMark x1="36550" y1="57224" x2="36550" y2="57224"/>
                        <a14:foregroundMark x1="37454" y1="54753" x2="37454" y2="54753"/>
                        <a14:foregroundMark x1="37864" y1="50697" x2="37864" y2="50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211"/>
          <a:stretch/>
        </p:blipFill>
        <p:spPr bwMode="auto">
          <a:xfrm>
            <a:off x="847725" y="1016000"/>
            <a:ext cx="4437557" cy="55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uroset.ru/upload/iblock/deb/chukivski-3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1967880" cy="294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160916"/>
              </p:ext>
            </p:extLst>
          </p:nvPr>
        </p:nvGraphicFramePr>
        <p:xfrm>
          <a:off x="0" y="0"/>
          <a:ext cx="9172575" cy="687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Слайд" r:id="rId3" imgW="4087222" imgH="3066160" progId="PowerPoint.Slide.12">
                  <p:embed/>
                </p:oleObj>
              </mc:Choice>
              <mc:Fallback>
                <p:oleObj name="Слайд" r:id="rId3" imgW="4087222" imgH="3066160" progId="PowerPoint.Slide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2575" cy="687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8" name="Picture 2" descr="C:\Users\Танюшка_2\Documents\проект чуковский\фото Чуковский\geroi_0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6" b="89859" l="6061" r="94406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4752528" cy="62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0.gstatic.com/images?q=tbn:ANd9GcSRXko45DnjkTVQoVY9Wbvth-pezuBmZVK-253gnXSIsYGY5i5XcA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88" y="404665"/>
            <a:ext cx="194126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862517"/>
              </p:ext>
            </p:extLst>
          </p:nvPr>
        </p:nvGraphicFramePr>
        <p:xfrm>
          <a:off x="0" y="0"/>
          <a:ext cx="9172575" cy="687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Слайд" r:id="rId3" imgW="4087222" imgH="3066160" progId="PowerPoint.Slide.12">
                  <p:embed/>
                </p:oleObj>
              </mc:Choice>
              <mc:Fallback>
                <p:oleObj name="Слайд" r:id="rId3" imgW="4087222" imgH="3066160" progId="PowerPoint.Slide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2575" cy="687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 descr="C:\Users\Танюшка_2\Documents\проект чуковский\фото Чуковский\фото загадки\Loto\Мойдодыр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9139" r="99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475656" y="476672"/>
            <a:ext cx="4408661" cy="649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kmrz.ru/catimg/39/391044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34" y="244562"/>
            <a:ext cx="2231454" cy="32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2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295795"/>
              </p:ext>
            </p:extLst>
          </p:nvPr>
        </p:nvGraphicFramePr>
        <p:xfrm>
          <a:off x="0" y="0"/>
          <a:ext cx="9172575" cy="687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Слайд" r:id="rId3" imgW="4087222" imgH="3066160" progId="PowerPoint.Slide.12">
                  <p:embed/>
                </p:oleObj>
              </mc:Choice>
              <mc:Fallback>
                <p:oleObj name="Слайд" r:id="rId3" imgW="4087222" imgH="3066160" progId="PowerPoint.Slide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2575" cy="687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 descr="C:\Users\Танюшка_2\Documents\проект чуковский\фото Чуковский\фото загадки\Loto\Крокодил-солнц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6645">
                        <a14:foregroundMark x1="21890" y1="44360" x2="21890" y2="44360"/>
                        <a14:foregroundMark x1="28601" y1="38973" x2="28601" y2="38973"/>
                        <a14:foregroundMark x1="27578" y1="43029" x2="27578" y2="43029"/>
                        <a14:foregroundMark x1="29173" y1="41445" x2="29173" y2="41445"/>
                        <a14:foregroundMark x1="27578" y1="40304" x2="27578" y2="40304"/>
                        <a14:foregroundMark x1="27700" y1="40304" x2="27700" y2="40304"/>
                        <a14:foregroundMark x1="37029" y1="31305" x2="37029" y2="31305"/>
                        <a14:foregroundMark x1="40957" y1="28771" x2="40957" y2="28771"/>
                        <a14:foregroundMark x1="7160" y1="27883" x2="7160" y2="27883"/>
                        <a14:foregroundMark x1="5565" y1="26996" x2="5565" y2="26996"/>
                        <a14:foregroundMark x1="33838" y1="61534" x2="33838" y2="6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771129" y="851560"/>
            <a:ext cx="4673079" cy="603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aby.ru/storage/a/5/6/2/328881.260698.jpe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36712"/>
            <a:ext cx="175123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1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нюшка_2\Documents\проект чуковский\фоны\shablony-dlya-prezentacij-knig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92">
                        <a14:foregroundMark x1="34500" y1="43056" x2="34500" y2="43056"/>
                        <a14:foregroundMark x1="34500" y1="43056" x2="34500" y2="43056"/>
                        <a14:foregroundMark x1="34750" y1="38611" x2="34750" y2="38611"/>
                        <a14:foregroundMark x1="26500" y1="39222" x2="26500" y2="39222"/>
                        <a14:foregroundMark x1="26500" y1="39056" x2="26500" y2="39056"/>
                        <a14:foregroundMark x1="12958" y1="41278" x2="12958" y2="41278"/>
                        <a14:foregroundMark x1="13542" y1="44611" x2="13542" y2="44611"/>
                        <a14:foregroundMark x1="53875" y1="44944" x2="53875" y2="44944"/>
                        <a14:foregroundMark x1="47125" y1="39056" x2="47125" y2="39056"/>
                        <a14:foregroundMark x1="27458" y1="40167" x2="27458" y2="40167"/>
                        <a14:foregroundMark x1="73042" y1="44000" x2="73042" y2="44000"/>
                        <a14:foregroundMark x1="74125" y1="40000" x2="74125" y2="40000"/>
                        <a14:foregroundMark x1="66875" y1="37778" x2="66875" y2="37778"/>
                        <a14:foregroundMark x1="87333" y1="44333" x2="87333" y2="44333"/>
                        <a14:foregroundMark x1="90417" y1="50167" x2="90417" y2="50167"/>
                        <a14:foregroundMark x1="90542" y1="52722" x2="90542" y2="52722"/>
                        <a14:foregroundMark x1="89583" y1="54333" x2="89583" y2="54333"/>
                        <a14:foregroundMark x1="93875" y1="54167" x2="93875" y2="54167"/>
                        <a14:foregroundMark x1="93625" y1="49722" x2="93625" y2="49722"/>
                        <a14:foregroundMark x1="93500" y1="39056" x2="93500" y2="39056"/>
                        <a14:foregroundMark x1="90167" y1="37944" x2="90167" y2="37944"/>
                        <a14:foregroundMark x1="90167" y1="37944" x2="90167" y2="37944"/>
                        <a14:foregroundMark x1="86250" y1="37944" x2="86250" y2="37944"/>
                        <a14:foregroundMark x1="86250" y1="37778" x2="86250" y2="37778"/>
                        <a14:foregroundMark x1="86625" y1="34778" x2="86625" y2="34778"/>
                        <a14:foregroundMark x1="86958" y1="33833" x2="87208" y2="33333"/>
                        <a14:foregroundMark x1="66750" y1="32389" x2="66750" y2="32389"/>
                        <a14:foregroundMark x1="71750" y1="31778" x2="71750" y2="31778"/>
                        <a14:foregroundMark x1="68750" y1="23333" x2="68750" y2="23333"/>
                        <a14:foregroundMark x1="68750" y1="22556" x2="68750" y2="22556"/>
                        <a14:foregroundMark x1="67333" y1="9556" x2="67333" y2="9556"/>
                        <a14:foregroundMark x1="29250" y1="13056" x2="29250" y2="13056"/>
                        <a14:foregroundMark x1="32958" y1="12222" x2="32958" y2="12222"/>
                        <a14:foregroundMark x1="33167" y1="12111" x2="33167" y2="12111"/>
                        <a14:foregroundMark x1="32833" y1="22389" x2="32833" y2="22389"/>
                        <a14:foregroundMark x1="49375" y1="7167" x2="49375" y2="7167"/>
                        <a14:foregroundMark x1="52917" y1="31111" x2="52917" y2="31111"/>
                        <a14:foregroundMark x1="11042" y1="15722" x2="11042" y2="15722"/>
                        <a14:foregroundMark x1="88750" y1="11778" x2="88750" y2="11778"/>
                        <a14:foregroundMark x1="89000" y1="11611" x2="89000" y2="11611"/>
                        <a14:foregroundMark x1="85167" y1="7667" x2="85167" y2="7667"/>
                        <a14:foregroundMark x1="89333" y1="7667" x2="89333" y2="7667"/>
                        <a14:foregroundMark x1="90792" y1="7667" x2="90792" y2="7667"/>
                        <a14:foregroundMark x1="91000" y1="7667" x2="91000" y2="7667"/>
                        <a14:foregroundMark x1="91125" y1="7667" x2="91125" y2="7667"/>
                        <a14:foregroundMark x1="95875" y1="8778" x2="95875" y2="8778"/>
                        <a14:foregroundMark x1="96000" y1="10333" x2="96000" y2="10333"/>
                        <a14:foregroundMark x1="95542" y1="14444" x2="95542" y2="14444"/>
                        <a14:foregroundMark x1="94833" y1="16056" x2="94833" y2="16056"/>
                        <a14:foregroundMark x1="94125" y1="17667" x2="94125" y2="17667"/>
                        <a14:foregroundMark x1="93625" y1="18611" x2="93625" y2="18611"/>
                        <a14:foregroundMark x1="92333" y1="20500" x2="92333" y2="20500"/>
                        <a14:foregroundMark x1="89708" y1="22722" x2="89708" y2="22722"/>
                        <a14:foregroundMark x1="88042" y1="23667" x2="88042" y2="23667"/>
                        <a14:foregroundMark x1="90667" y1="20500" x2="90667" y2="20500"/>
                        <a14:foregroundMark x1="89125" y1="23222" x2="89125" y2="23222"/>
                        <a14:foregroundMark x1="83042" y1="22389" x2="83042" y2="22389"/>
                        <a14:foregroundMark x1="83417" y1="21944" x2="83417" y2="21944"/>
                        <a14:foregroundMark x1="83292" y1="20167" x2="83292" y2="20167"/>
                        <a14:foregroundMark x1="82333" y1="19389" x2="82333" y2="19389"/>
                        <a14:foregroundMark x1="90792" y1="12889" x2="90792" y2="12889"/>
                        <a14:foregroundMark x1="84125" y1="15444" x2="84125" y2="15444"/>
                        <a14:foregroundMark x1="90542" y1="5556" x2="90542" y2="5556"/>
                        <a14:foregroundMark x1="97333" y1="8278" x2="97333" y2="8278"/>
                        <a14:foregroundMark x1="95292" y1="7667" x2="95292" y2="7667"/>
                        <a14:foregroundMark x1="94708" y1="6667" x2="94708" y2="6667"/>
                        <a14:foregroundMark x1="95042" y1="6056" x2="95042" y2="6056"/>
                        <a14:foregroundMark x1="83042" y1="53833" x2="83042" y2="53833"/>
                        <a14:foregroundMark x1="84125" y1="50333" x2="84125" y2="50333"/>
                        <a14:foregroundMark x1="83625" y1="49056" x2="83625" y2="49056"/>
                        <a14:foregroundMark x1="83500" y1="46667" x2="83500" y2="46667"/>
                        <a14:foregroundMark x1="83500" y1="46667" x2="83500" y2="46667"/>
                        <a14:foregroundMark x1="83417" y1="43500" x2="83417" y2="43500"/>
                        <a14:foregroundMark x1="83417" y1="43500" x2="83417" y2="43500"/>
                        <a14:foregroundMark x1="82458" y1="40500" x2="82458" y2="40500"/>
                        <a14:foregroundMark x1="82583" y1="39056" x2="82917" y2="38444"/>
                        <a14:foregroundMark x1="83042" y1="36222" x2="83042" y2="36222"/>
                        <a14:foregroundMark x1="83042" y1="34611" x2="83042" y2="34611"/>
                        <a14:foregroundMark x1="83042" y1="34000" x2="83042" y2="34000"/>
                        <a14:foregroundMark x1="83042" y1="33056" x2="83042" y2="33056"/>
                        <a14:foregroundMark x1="83042" y1="31778" x2="83042" y2="31778"/>
                        <a14:foregroundMark x1="83167" y1="31000" x2="83167" y2="31000"/>
                        <a14:foregroundMark x1="83292" y1="30333" x2="83292" y2="30333"/>
                        <a14:foregroundMark x1="83500" y1="30333" x2="83500" y2="30333"/>
                        <a14:foregroundMark x1="83500" y1="30333" x2="83500" y2="30333"/>
                        <a14:foregroundMark x1="83500" y1="30333" x2="83500" y2="30333"/>
                        <a14:foregroundMark x1="83625" y1="30167" x2="83625" y2="30167"/>
                        <a14:foregroundMark x1="83750" y1="30167" x2="83750" y2="30167"/>
                        <a14:foregroundMark x1="84000" y1="29556" x2="84000" y2="29556"/>
                        <a14:foregroundMark x1="84125" y1="29222" x2="84125" y2="29222"/>
                        <a14:foregroundMark x1="84250" y1="28889" x2="84250" y2="28889"/>
                        <a14:foregroundMark x1="84583" y1="28444" x2="84583" y2="28444"/>
                        <a14:foregroundMark x1="84833" y1="27944" x2="84833" y2="27944"/>
                        <a14:foregroundMark x1="84833" y1="27778" x2="84833" y2="27778"/>
                        <a14:foregroundMark x1="85167" y1="26833" x2="85167" y2="26833"/>
                        <a14:foregroundMark x1="85417" y1="26389" x2="85417" y2="26389"/>
                        <a14:foregroundMark x1="85542" y1="26222" x2="85542" y2="26222"/>
                        <a14:foregroundMark x1="85542" y1="26222" x2="85542" y2="26222"/>
                        <a14:foregroundMark x1="85667" y1="26222" x2="85667" y2="26222"/>
                        <a14:foregroundMark x1="55542" y1="51000" x2="55542" y2="51000"/>
                        <a14:foregroundMark x1="55542" y1="50333" x2="55542" y2="50333"/>
                        <a14:foregroundMark x1="55083" y1="50000" x2="55083" y2="50000"/>
                        <a14:foregroundMark x1="55083" y1="50000" x2="55083" y2="50000"/>
                        <a14:foregroundMark x1="55083" y1="50000" x2="55083" y2="50000"/>
                        <a14:foregroundMark x1="55083" y1="50000" x2="55083" y2="50000"/>
                        <a14:foregroundMark x1="55083" y1="50000" x2="55083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65" r="19575"/>
          <a:stretch/>
        </p:blipFill>
        <p:spPr bwMode="auto">
          <a:xfrm rot="16200000">
            <a:off x="1159025" y="-1126976"/>
            <a:ext cx="682595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:\карточки\молодо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-20182"/>
            <a:ext cx="5290909" cy="68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карточки\л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Танюшка_2</dc:creator>
  <cp:lastModifiedBy>Vivi</cp:lastModifiedBy>
  <cp:revision>21</cp:revision>
  <dcterms:created xsi:type="dcterms:W3CDTF">2014-02-13T20:32:42Z</dcterms:created>
  <dcterms:modified xsi:type="dcterms:W3CDTF">2023-10-22T12:35:05Z</dcterms:modified>
</cp:coreProperties>
</file>